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Outfit"/>
      <p:regular r:id="rId55"/>
      <p:bold r:id="rId56"/>
    </p:embeddedFont>
    <p:embeddedFont>
      <p:font typeface="Outfit Medium"/>
      <p:regular r:id="rId57"/>
      <p:bold r:id="rId58"/>
    </p:embeddedFont>
    <p:embeddedFont>
      <p:font typeface="DM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MSans-boldItalic.fntdata"/><Relationship Id="rId61" Type="http://schemas.openxmlformats.org/officeDocument/2006/relationships/font" Target="fonts/DM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DM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Outfit-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OutfitMedium-regular.fntdata"/><Relationship Id="rId12" Type="http://schemas.openxmlformats.org/officeDocument/2006/relationships/slide" Target="slides/slide6.xml"/><Relationship Id="rId56" Type="http://schemas.openxmlformats.org/officeDocument/2006/relationships/font" Target="fonts/Outfit-bold.fntdata"/><Relationship Id="rId15" Type="http://schemas.openxmlformats.org/officeDocument/2006/relationships/slide" Target="slides/slide9.xml"/><Relationship Id="rId59" Type="http://schemas.openxmlformats.org/officeDocument/2006/relationships/font" Target="fonts/DMSans-regular.fntdata"/><Relationship Id="rId14" Type="http://schemas.openxmlformats.org/officeDocument/2006/relationships/slide" Target="slides/slide8.xml"/><Relationship Id="rId58" Type="http://schemas.openxmlformats.org/officeDocument/2006/relationships/font" Target="fonts/Outfit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d3e684c42_2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6d3e684c42_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6f11b5bd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6f11b5bd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6f11b5bde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6f11b5bde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6f11b5bde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6f11b5bde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f11b5bde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6f11b5bde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efaaad01b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efaaad01b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6f11b5bde4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6f11b5bde4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f1a28e69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6f1a28e69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6f11b5bde4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6f11b5bde4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Accidents mostly occur at populated cities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6f11b5bde4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6f11b5bde4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Good weather condition, high visibility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6f11b5bde4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6f11b5bde4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d3e684c42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d3e684c42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6f638d303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6f638d303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 average, more accidents occur during starting and ending of the year, could be due to people going on holidays</a:t>
            </a:r>
            <a:endParaRPr/>
          </a:p>
          <a:p>
            <a:pPr indent="0" lvl="0" marL="0" rtl="0" algn="l">
              <a:spcBef>
                <a:spcPts val="0"/>
              </a:spcBef>
              <a:spcAft>
                <a:spcPts val="0"/>
              </a:spcAft>
              <a:buNone/>
            </a:pPr>
            <a:r>
              <a:rPr lang="en-GB"/>
              <a:t>Higher severity occur more during the middle of the year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6f11b5bde4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6f11b5bde4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 average, more occur during winter, road are slippery</a:t>
            </a:r>
            <a:endParaRPr/>
          </a:p>
          <a:p>
            <a:pPr indent="0" lvl="0" marL="0" rtl="0" algn="l">
              <a:spcBef>
                <a:spcPts val="0"/>
              </a:spcBef>
              <a:spcAft>
                <a:spcPts val="0"/>
              </a:spcAft>
              <a:buNone/>
            </a:pPr>
            <a:r>
              <a:rPr lang="en-GB"/>
              <a:t>However, higher severity accidents tend to occur during spring and summer, people driving faster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6f11b5bde4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6f11b5bde4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Most accidents occur when there is no road features, indicating that road features help to reduce accidents since vehicles need to slow down</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6f11b5bde4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6f11b5bde4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Numeric values shows no relation with severity of the accident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6efaaad0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6efaaad0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6f11b5bde4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6f11b5bde4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cecb4b57d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cecb4b57d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6f638d303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6f638d303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cecb4b57d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cecb4b57d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6efaaad01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6efaaad01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https://www.who.int/news-room/fact-sheets/detail/road-traffic-injuries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6d3e684c42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6d3e684c42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https://www.who.int/news-room/fact-sheets/detail/road-traffic-injuries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cecb4b57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cecb4b57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6f638d303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6f638d303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6f638d303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6f638d303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6f638d303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6f638d303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6f638d303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6f638d303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cecb4b57d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cecb4b57d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84655"/>
                </a:solidFill>
                <a:latin typeface="DM Sans"/>
                <a:ea typeface="DM Sans"/>
                <a:cs typeface="DM Sans"/>
                <a:sym typeface="DM Sans"/>
              </a:rPr>
              <a:t>In our project, I used machine learning classification techniques to solve the problem of predicting car accident severity levels. Specifically, I applied neural network models to classify the severity levels of accidents based on various features such as location, weather, and traffic conditions.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This diagram illustrates the architecture of our neural network model used to predict car accident severity levels. The model consists of an input layer, multiple hidden layers with ReLU activation functions, and an output layer with a softmax activation function.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input layer receives features such as location, weather, and traffic conditions. These features are then processed through the hidden layers, each containing 16 units. The ReLU activation function is applied to introduce non-linearity and help the model learn complex patterns in the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The output layer uses a softmax activation function to predict the probability distribution of each severity level (1, 2, 3, or 4). This allows us to classify accidents into different severity levels based on the learned patterns from the hidden layers.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cecb4b57d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cecb4b57d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84655"/>
                </a:solidFill>
                <a:latin typeface="DM Sans"/>
                <a:ea typeface="DM Sans"/>
                <a:cs typeface="DM Sans"/>
                <a:sym typeface="DM Sans"/>
              </a:rPr>
              <a:t>This is a more complete diagram of the different layers in our model.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6efaaad01b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6efaaad01b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84655"/>
                </a:solidFill>
                <a:latin typeface="DM Sans"/>
                <a:ea typeface="DM Sans"/>
                <a:cs typeface="DM Sans"/>
                <a:sym typeface="DM Sans"/>
              </a:rPr>
              <a:t>The main ML technique I used was neural networks, specifically multi-layer perceptron (MLP) models, implemented using TensorFlow/Keras. These models were chosen for their ability to handle complex, non-linear relationships in the data and their effectiveness in classification tasks.</a:t>
            </a:r>
            <a:endParaRPr sz="1200">
              <a:solidFill>
                <a:srgbClr val="384655"/>
              </a:solidFill>
              <a:latin typeface="DM Sans"/>
              <a:ea typeface="DM Sans"/>
              <a:cs typeface="DM Sans"/>
              <a:sym typeface="DM Sans"/>
            </a:endParaRPr>
          </a:p>
          <a:p>
            <a:pPr indent="0" lvl="0" marL="0" rtl="0" algn="l">
              <a:spcBef>
                <a:spcPts val="0"/>
              </a:spcBef>
              <a:spcAft>
                <a:spcPts val="0"/>
              </a:spcAft>
              <a:buNone/>
            </a:pPr>
            <a:r>
              <a:t/>
            </a:r>
            <a:endParaRPr sz="1200">
              <a:solidFill>
                <a:srgbClr val="384655"/>
              </a:solidFill>
              <a:latin typeface="DM Sans"/>
              <a:ea typeface="DM Sans"/>
              <a:cs typeface="DM Sans"/>
              <a:sym typeface="DM Sans"/>
            </a:endParaRPr>
          </a:p>
          <a:p>
            <a:pPr indent="0" lvl="0" marL="0" rtl="0" algn="l">
              <a:spcBef>
                <a:spcPts val="0"/>
              </a:spcBef>
              <a:spcAft>
                <a:spcPts val="0"/>
              </a:spcAft>
              <a:buNone/>
            </a:pPr>
            <a:r>
              <a:rPr lang="en-GB" sz="1200">
                <a:solidFill>
                  <a:srgbClr val="384655"/>
                </a:solidFill>
                <a:latin typeface="DM Sans"/>
                <a:ea typeface="DM Sans"/>
                <a:cs typeface="DM Sans"/>
                <a:sym typeface="DM Sans"/>
              </a:rPr>
              <a:t>I applied the MLP models to the dataset by first preprocessing the data, including standardizing numerical features and encoding categorical features. </a:t>
            </a:r>
            <a:endParaRPr sz="1200">
              <a:solidFill>
                <a:srgbClr val="384655"/>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cecb4b57d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cecb4b57d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384655"/>
                </a:solidFill>
                <a:latin typeface="DM Sans"/>
                <a:ea typeface="DM Sans"/>
                <a:cs typeface="DM Sans"/>
                <a:sym typeface="DM Sans"/>
              </a:rPr>
              <a:t>In our project, I used machine learning classification techniques to solve the problem of predicting car accident severity levels. Specifically, I applied neural network models to classify the severity levels of accidents based on various features such as location, visibility, wind speed, time of day etc.</a:t>
            </a:r>
            <a:endParaRPr sz="1200">
              <a:solidFill>
                <a:srgbClr val="384655"/>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cecb4b57d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cecb4b57d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84655"/>
                </a:solidFill>
                <a:latin typeface="DM Sans"/>
                <a:ea typeface="DM Sans"/>
                <a:cs typeface="DM Sans"/>
                <a:sym typeface="DM Sans"/>
              </a:rPr>
              <a:t>To prevent overfitting when creating the model, a dropout</a:t>
            </a:r>
            <a:r>
              <a:rPr lang="en-GB" sz="1200">
                <a:solidFill>
                  <a:srgbClr val="384655"/>
                </a:solidFill>
                <a:latin typeface="DM Sans"/>
                <a:ea typeface="DM Sans"/>
                <a:cs typeface="DM Sans"/>
                <a:sym typeface="DM Sans"/>
              </a:rPr>
              <a:t> is included in each layer. Dropout randomly sets a fraction of input units to zero during training, which helps prevent the model from relying too much on certain features.</a:t>
            </a:r>
            <a:endParaRPr sz="1200">
              <a:solidFill>
                <a:srgbClr val="384655"/>
              </a:solidFill>
              <a:latin typeface="DM Sans"/>
              <a:ea typeface="DM Sans"/>
              <a:cs typeface="DM Sans"/>
              <a:sym typeface="DM Sans"/>
            </a:endParaRPr>
          </a:p>
          <a:p>
            <a:pPr indent="0" lvl="0" marL="0" rtl="0" algn="l">
              <a:spcBef>
                <a:spcPts val="0"/>
              </a:spcBef>
              <a:spcAft>
                <a:spcPts val="0"/>
              </a:spcAft>
              <a:buNone/>
            </a:pPr>
            <a:r>
              <a:t/>
            </a:r>
            <a:endParaRPr sz="1200">
              <a:solidFill>
                <a:srgbClr val="384655"/>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d3e684c4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d3e684c4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cecb4b57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cecb4b57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Furthermore</a:t>
            </a:r>
            <a:r>
              <a:rPr lang="en-GB" sz="1200">
                <a:solidFill>
                  <a:srgbClr val="384655"/>
                </a:solidFill>
                <a:latin typeface="DM Sans"/>
                <a:ea typeface="DM Sans"/>
                <a:cs typeface="DM Sans"/>
                <a:sym typeface="DM Sans"/>
              </a:rPr>
              <a:t>, the final softmax layer converts the model's output into a probability distribution over the severity levels, and the categorical cross-entropy loss function is used to train the model by comparing these predicted probabilities with the actual severity levels in the training data. These components are essential for building and training a neural network model for multi-class classification, such as predicting car accident severity levels.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cecb4b57d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cecb4b57d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84655"/>
                </a:solidFill>
                <a:latin typeface="DM Sans"/>
                <a:ea typeface="DM Sans"/>
                <a:cs typeface="DM Sans"/>
                <a:sym typeface="DM Sans"/>
              </a:rPr>
              <a:t>In addition to the tools and techniques learned in my course, I also learned about resampling techniques such as SMOTE, SMOTETomek, and SMOTEENN to handle class imbalance in the dataset. I applied these techniques to improve the performance of my models and mitigate the effects of class imbalance on the classification results.</a:t>
            </a:r>
            <a:endParaRPr sz="1200">
              <a:solidFill>
                <a:srgbClr val="384655"/>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cecb4b57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cecb4b57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can see the model training for all 3 models.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cecb4b57d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cecb4b57d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running the model and comparing the training history and test performance between all 3 models, we conclude that we should use SMOTETomek resampling method when we are trying to maximise F1 score.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6efaaad01b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6efaaad01b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6f638d303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6f638d303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6efaaad01b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6efaaad01b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cc5a5a1d2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cc5a5a1d2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6f1a28e69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6f1a28e69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6efaaad01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6efaaad01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cc5a5a1d2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cc5a5a1d2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6f11b5bd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6f11b5bd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6f11b5bd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6f11b5bd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6f11b5bde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6f11b5bde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3225" y="1156000"/>
            <a:ext cx="4160700" cy="23856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713225" y="3541600"/>
            <a:ext cx="4160700" cy="420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15"/>
          <p:cNvSpPr txBox="1"/>
          <p:nvPr>
            <p:ph type="title"/>
          </p:nvPr>
        </p:nvSpPr>
        <p:spPr>
          <a:xfrm>
            <a:off x="713225" y="2384250"/>
            <a:ext cx="4344300" cy="9159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8" name="Google Shape;58;p15"/>
          <p:cNvSpPr txBox="1"/>
          <p:nvPr>
            <p:ph hasCustomPrompt="1" idx="2" type="title"/>
          </p:nvPr>
        </p:nvSpPr>
        <p:spPr>
          <a:xfrm>
            <a:off x="713225" y="1468350"/>
            <a:ext cx="1264200" cy="9159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9" name="Google Shape;59;p15"/>
          <p:cNvSpPr txBox="1"/>
          <p:nvPr>
            <p:ph idx="1" type="subTitle"/>
          </p:nvPr>
        </p:nvSpPr>
        <p:spPr>
          <a:xfrm>
            <a:off x="713225" y="3300150"/>
            <a:ext cx="4344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grpSp>
        <p:nvGrpSpPr>
          <p:cNvPr id="61" name="Google Shape;61;p16"/>
          <p:cNvGrpSpPr/>
          <p:nvPr/>
        </p:nvGrpSpPr>
        <p:grpSpPr>
          <a:xfrm>
            <a:off x="-247298" y="-446215"/>
            <a:ext cx="9638600" cy="6030088"/>
            <a:chOff x="-247298" y="-446215"/>
            <a:chExt cx="9638600" cy="6030088"/>
          </a:xfrm>
        </p:grpSpPr>
        <p:sp>
          <p:nvSpPr>
            <p:cNvPr id="62" name="Google Shape;62;p16"/>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6"/>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6"/>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 name="Google Shape;71;p16"/>
          <p:cNvSpPr txBox="1"/>
          <p:nvPr>
            <p:ph idx="1" type="body"/>
          </p:nvPr>
        </p:nvSpPr>
        <p:spPr>
          <a:xfrm>
            <a:off x="720000" y="1215751"/>
            <a:ext cx="7704000" cy="39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grpSp>
        <p:nvGrpSpPr>
          <p:cNvPr id="73" name="Google Shape;73;p17"/>
          <p:cNvGrpSpPr/>
          <p:nvPr/>
        </p:nvGrpSpPr>
        <p:grpSpPr>
          <a:xfrm>
            <a:off x="-247298" y="-446215"/>
            <a:ext cx="9638600" cy="6030088"/>
            <a:chOff x="-247298" y="-446215"/>
            <a:chExt cx="9638600" cy="6030088"/>
          </a:xfrm>
        </p:grpSpPr>
        <p:sp>
          <p:nvSpPr>
            <p:cNvPr id="74" name="Google Shape;74;p17"/>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17"/>
          <p:cNvSpPr txBox="1"/>
          <p:nvPr>
            <p:ph idx="1" type="subTitle"/>
          </p:nvPr>
        </p:nvSpPr>
        <p:spPr>
          <a:xfrm>
            <a:off x="5055284" y="356257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 name="Google Shape;84;p17"/>
          <p:cNvSpPr txBox="1"/>
          <p:nvPr>
            <p:ph idx="2" type="subTitle"/>
          </p:nvPr>
        </p:nvSpPr>
        <p:spPr>
          <a:xfrm>
            <a:off x="1583300" y="356257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 name="Google Shape;85;p17"/>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6" name="Google Shape;86;p17"/>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grpSp>
        <p:nvGrpSpPr>
          <p:cNvPr id="88" name="Google Shape;88;p18"/>
          <p:cNvGrpSpPr/>
          <p:nvPr/>
        </p:nvGrpSpPr>
        <p:grpSpPr>
          <a:xfrm>
            <a:off x="-247298" y="-284290"/>
            <a:ext cx="9638600" cy="5868163"/>
            <a:chOff x="-247298" y="-284290"/>
            <a:chExt cx="9638600" cy="5868163"/>
          </a:xfrm>
        </p:grpSpPr>
        <p:sp>
          <p:nvSpPr>
            <p:cNvPr id="89" name="Google Shape;89;p18"/>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flipH="1" rot="10800000">
              <a:off x="-125473" y="12348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flipH="1" rot="10800000">
              <a:off x="-125483" y="-2842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flipH="1" rot="10800000">
              <a:off x="8424002" y="12348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flipH="1" rot="10800000">
              <a:off x="8423992" y="-2842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 name="Shape 98"/>
        <p:cNvGrpSpPr/>
        <p:nvPr/>
      </p:nvGrpSpPr>
      <p:grpSpPr>
        <a:xfrm>
          <a:off x="0" y="0"/>
          <a:ext cx="0" cy="0"/>
          <a:chOff x="0" y="0"/>
          <a:chExt cx="0" cy="0"/>
        </a:xfrm>
      </p:grpSpPr>
      <p:sp>
        <p:nvSpPr>
          <p:cNvPr id="99" name="Google Shape;99;p19"/>
          <p:cNvSpPr txBox="1"/>
          <p:nvPr>
            <p:ph type="title"/>
          </p:nvPr>
        </p:nvSpPr>
        <p:spPr>
          <a:xfrm>
            <a:off x="720000" y="445025"/>
            <a:ext cx="55497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19"/>
          <p:cNvSpPr txBox="1"/>
          <p:nvPr>
            <p:ph idx="1" type="subTitle"/>
          </p:nvPr>
        </p:nvSpPr>
        <p:spPr>
          <a:xfrm>
            <a:off x="720000" y="1652075"/>
            <a:ext cx="4294800" cy="2133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 name="Shape 101"/>
        <p:cNvGrpSpPr/>
        <p:nvPr/>
      </p:nvGrpSpPr>
      <p:grpSpPr>
        <a:xfrm>
          <a:off x="0" y="0"/>
          <a:ext cx="0" cy="0"/>
          <a:chOff x="0" y="0"/>
          <a:chExt cx="0" cy="0"/>
        </a:xfrm>
      </p:grpSpPr>
      <p:sp>
        <p:nvSpPr>
          <p:cNvPr id="102" name="Google Shape;102;p20"/>
          <p:cNvSpPr txBox="1"/>
          <p:nvPr>
            <p:ph type="title"/>
          </p:nvPr>
        </p:nvSpPr>
        <p:spPr>
          <a:xfrm>
            <a:off x="4292275" y="1663850"/>
            <a:ext cx="4138500" cy="1815900"/>
          </a:xfrm>
          <a:prstGeom prst="rect">
            <a:avLst/>
          </a:prstGeom>
        </p:spPr>
        <p:txBody>
          <a:bodyPr anchorCtr="0" anchor="ctr" bIns="91425" lIns="91425" spcFirstLastPara="1" rIns="91425" wrap="square" tIns="91425">
            <a:noAutofit/>
          </a:bodyPr>
          <a:lstStyle>
            <a:lvl1pPr lvl="0" algn="l">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1"/>
          <p:cNvSpPr txBox="1"/>
          <p:nvPr>
            <p:ph type="title"/>
          </p:nvPr>
        </p:nvSpPr>
        <p:spPr>
          <a:xfrm>
            <a:off x="3862975" y="1655500"/>
            <a:ext cx="4567800" cy="1161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5" name="Google Shape;105;p21"/>
          <p:cNvSpPr txBox="1"/>
          <p:nvPr>
            <p:ph idx="1" type="subTitle"/>
          </p:nvPr>
        </p:nvSpPr>
        <p:spPr>
          <a:xfrm>
            <a:off x="3862975" y="2816925"/>
            <a:ext cx="4567800" cy="671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22"/>
          <p:cNvSpPr/>
          <p:nvPr>
            <p:ph idx="2" type="pic"/>
          </p:nvPr>
        </p:nvSpPr>
        <p:spPr>
          <a:xfrm>
            <a:off x="-25" y="-13725"/>
            <a:ext cx="9144000" cy="5157300"/>
          </a:xfrm>
          <a:prstGeom prst="rect">
            <a:avLst/>
          </a:prstGeom>
          <a:noFill/>
          <a:ln>
            <a:noFill/>
          </a:ln>
        </p:spPr>
      </p:sp>
      <p:sp>
        <p:nvSpPr>
          <p:cNvPr id="108" name="Google Shape;108;p22"/>
          <p:cNvSpPr txBox="1"/>
          <p:nvPr>
            <p:ph type="title"/>
          </p:nvPr>
        </p:nvSpPr>
        <p:spPr>
          <a:xfrm>
            <a:off x="720000" y="3942625"/>
            <a:ext cx="7704000" cy="6444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23"/>
          <p:cNvSpPr txBox="1"/>
          <p:nvPr>
            <p:ph hasCustomPrompt="1" type="title"/>
          </p:nvPr>
        </p:nvSpPr>
        <p:spPr>
          <a:xfrm>
            <a:off x="713225" y="1774100"/>
            <a:ext cx="4676100" cy="1098000"/>
          </a:xfrm>
          <a:prstGeom prst="rect">
            <a:avLst/>
          </a:prstGeom>
        </p:spPr>
        <p:txBody>
          <a:bodyPr anchorCtr="0" anchor="b" bIns="91425" lIns="91425" spcFirstLastPara="1" rIns="91425" wrap="square" tIns="91425">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23"/>
          <p:cNvSpPr txBox="1"/>
          <p:nvPr>
            <p:ph idx="1" type="subTitle"/>
          </p:nvPr>
        </p:nvSpPr>
        <p:spPr>
          <a:xfrm>
            <a:off x="713225" y="2872275"/>
            <a:ext cx="4676100" cy="49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3" name="Shape 113"/>
        <p:cNvGrpSpPr/>
        <p:nvPr/>
      </p:nvGrpSpPr>
      <p:grpSpPr>
        <a:xfrm>
          <a:off x="0" y="0"/>
          <a:ext cx="0" cy="0"/>
          <a:chOff x="0" y="0"/>
          <a:chExt cx="0" cy="0"/>
        </a:xfrm>
      </p:grpSpPr>
      <p:grpSp>
        <p:nvGrpSpPr>
          <p:cNvPr id="114" name="Google Shape;114;p25"/>
          <p:cNvGrpSpPr/>
          <p:nvPr/>
        </p:nvGrpSpPr>
        <p:grpSpPr>
          <a:xfrm>
            <a:off x="-417711" y="-428628"/>
            <a:ext cx="9979385" cy="6000759"/>
            <a:chOff x="-417711" y="-428628"/>
            <a:chExt cx="9979385" cy="6000759"/>
          </a:xfrm>
        </p:grpSpPr>
        <p:sp>
          <p:nvSpPr>
            <p:cNvPr id="115" name="Google Shape;115;p25"/>
            <p:cNvSpPr/>
            <p:nvPr/>
          </p:nvSpPr>
          <p:spPr>
            <a:xfrm>
              <a:off x="421002" y="-4286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5"/>
            <p:cNvSpPr/>
            <p:nvPr/>
          </p:nvSpPr>
          <p:spPr>
            <a:xfrm>
              <a:off x="7884277" y="-4286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5"/>
            <p:cNvSpPr/>
            <p:nvPr/>
          </p:nvSpPr>
          <p:spPr>
            <a:xfrm>
              <a:off x="8430764" y="554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p:nvPr/>
          </p:nvSpPr>
          <p:spPr>
            <a:xfrm>
              <a:off x="8430764" y="7462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p:nvPr/>
          </p:nvSpPr>
          <p:spPr>
            <a:xfrm>
              <a:off x="-125486" y="554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5"/>
            <p:cNvSpPr/>
            <p:nvPr/>
          </p:nvSpPr>
          <p:spPr>
            <a:xfrm>
              <a:off x="-125486" y="7462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5"/>
            <p:cNvSpPr/>
            <p:nvPr/>
          </p:nvSpPr>
          <p:spPr>
            <a:xfrm>
              <a:off x="-417711"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5"/>
            <p:cNvSpPr/>
            <p:nvPr/>
          </p:nvSpPr>
          <p:spPr>
            <a:xfrm>
              <a:off x="8722964"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 name="Google Shape;124;p25"/>
          <p:cNvSpPr txBox="1"/>
          <p:nvPr>
            <p:ph idx="1" type="subTitle"/>
          </p:nvPr>
        </p:nvSpPr>
        <p:spPr>
          <a:xfrm>
            <a:off x="720000"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5"/>
          <p:cNvSpPr txBox="1"/>
          <p:nvPr>
            <p:ph idx="2" type="subTitle"/>
          </p:nvPr>
        </p:nvSpPr>
        <p:spPr>
          <a:xfrm>
            <a:off x="3419271"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5"/>
          <p:cNvSpPr txBox="1"/>
          <p:nvPr>
            <p:ph idx="3" type="subTitle"/>
          </p:nvPr>
        </p:nvSpPr>
        <p:spPr>
          <a:xfrm>
            <a:off x="720000"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5"/>
          <p:cNvSpPr txBox="1"/>
          <p:nvPr>
            <p:ph idx="4" type="subTitle"/>
          </p:nvPr>
        </p:nvSpPr>
        <p:spPr>
          <a:xfrm>
            <a:off x="3419271"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25"/>
          <p:cNvSpPr txBox="1"/>
          <p:nvPr>
            <p:ph idx="5" type="subTitle"/>
          </p:nvPr>
        </p:nvSpPr>
        <p:spPr>
          <a:xfrm>
            <a:off x="6118549"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5"/>
          <p:cNvSpPr txBox="1"/>
          <p:nvPr>
            <p:ph idx="6" type="subTitle"/>
          </p:nvPr>
        </p:nvSpPr>
        <p:spPr>
          <a:xfrm>
            <a:off x="6118549"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5"/>
          <p:cNvSpPr txBox="1"/>
          <p:nvPr>
            <p:ph hasCustomPrompt="1" idx="7" type="title"/>
          </p:nvPr>
        </p:nvSpPr>
        <p:spPr>
          <a:xfrm>
            <a:off x="1505400"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25"/>
          <p:cNvSpPr txBox="1"/>
          <p:nvPr>
            <p:ph hasCustomPrompt="1" idx="8" type="title"/>
          </p:nvPr>
        </p:nvSpPr>
        <p:spPr>
          <a:xfrm>
            <a:off x="1505400"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25"/>
          <p:cNvSpPr txBox="1"/>
          <p:nvPr>
            <p:ph hasCustomPrompt="1" idx="9" type="title"/>
          </p:nvPr>
        </p:nvSpPr>
        <p:spPr>
          <a:xfrm>
            <a:off x="4204671"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25"/>
          <p:cNvSpPr txBox="1"/>
          <p:nvPr>
            <p:ph hasCustomPrompt="1" idx="13" type="title"/>
          </p:nvPr>
        </p:nvSpPr>
        <p:spPr>
          <a:xfrm>
            <a:off x="4204671"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25"/>
          <p:cNvSpPr txBox="1"/>
          <p:nvPr>
            <p:ph hasCustomPrompt="1" idx="14" type="title"/>
          </p:nvPr>
        </p:nvSpPr>
        <p:spPr>
          <a:xfrm>
            <a:off x="6903950"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25"/>
          <p:cNvSpPr txBox="1"/>
          <p:nvPr>
            <p:ph hasCustomPrompt="1" idx="15" type="title"/>
          </p:nvPr>
        </p:nvSpPr>
        <p:spPr>
          <a:xfrm>
            <a:off x="6903950"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25"/>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25"/>
          <p:cNvSpPr txBox="1"/>
          <p:nvPr>
            <p:ph idx="17" type="subTitle"/>
          </p:nvPr>
        </p:nvSpPr>
        <p:spPr>
          <a:xfrm>
            <a:off x="3419271"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8" name="Google Shape;138;p25"/>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9" name="Google Shape;139;p25"/>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0" name="Google Shape;140;p25"/>
          <p:cNvSpPr txBox="1"/>
          <p:nvPr>
            <p:ph idx="20" type="subTitle"/>
          </p:nvPr>
        </p:nvSpPr>
        <p:spPr>
          <a:xfrm>
            <a:off x="3419271"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41" name="Google Shape;141;p25"/>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2" name="Shape 142"/>
        <p:cNvGrpSpPr/>
        <p:nvPr/>
      </p:nvGrpSpPr>
      <p:grpSpPr>
        <a:xfrm>
          <a:off x="0" y="0"/>
          <a:ext cx="0" cy="0"/>
          <a:chOff x="0" y="0"/>
          <a:chExt cx="0" cy="0"/>
        </a:xfrm>
      </p:grpSpPr>
      <p:grpSp>
        <p:nvGrpSpPr>
          <p:cNvPr id="143" name="Google Shape;143;p26"/>
          <p:cNvGrpSpPr/>
          <p:nvPr/>
        </p:nvGrpSpPr>
        <p:grpSpPr>
          <a:xfrm>
            <a:off x="-247298" y="-446215"/>
            <a:ext cx="9638600" cy="6030088"/>
            <a:chOff x="-247298" y="-446215"/>
            <a:chExt cx="9638600" cy="6030088"/>
          </a:xfrm>
        </p:grpSpPr>
        <p:sp>
          <p:nvSpPr>
            <p:cNvPr id="144" name="Google Shape;144;p26"/>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26"/>
          <p:cNvSpPr txBox="1"/>
          <p:nvPr>
            <p:ph type="title"/>
          </p:nvPr>
        </p:nvSpPr>
        <p:spPr>
          <a:xfrm>
            <a:off x="1226425" y="3229500"/>
            <a:ext cx="6691200" cy="54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3" name="Google Shape;153;p26"/>
          <p:cNvSpPr txBox="1"/>
          <p:nvPr>
            <p:ph idx="1" type="subTitle"/>
          </p:nvPr>
        </p:nvSpPr>
        <p:spPr>
          <a:xfrm>
            <a:off x="1226413" y="1366200"/>
            <a:ext cx="6691200" cy="186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4" name="Shape 154"/>
        <p:cNvGrpSpPr/>
        <p:nvPr/>
      </p:nvGrpSpPr>
      <p:grpSpPr>
        <a:xfrm>
          <a:off x="0" y="0"/>
          <a:ext cx="0" cy="0"/>
          <a:chOff x="0" y="0"/>
          <a:chExt cx="0" cy="0"/>
        </a:xfrm>
      </p:grpSpPr>
      <p:grpSp>
        <p:nvGrpSpPr>
          <p:cNvPr id="155" name="Google Shape;155;p27"/>
          <p:cNvGrpSpPr/>
          <p:nvPr/>
        </p:nvGrpSpPr>
        <p:grpSpPr>
          <a:xfrm>
            <a:off x="-535133" y="-37823"/>
            <a:ext cx="10207495" cy="5621696"/>
            <a:chOff x="-535133" y="-37823"/>
            <a:chExt cx="10207495" cy="5621696"/>
          </a:xfrm>
        </p:grpSpPr>
        <p:sp>
          <p:nvSpPr>
            <p:cNvPr id="156" name="Google Shape;156;p27"/>
            <p:cNvSpPr/>
            <p:nvPr/>
          </p:nvSpPr>
          <p:spPr>
            <a:xfrm>
              <a:off x="-1254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p:nvPr/>
          </p:nvSpPr>
          <p:spPr>
            <a:xfrm>
              <a:off x="-53513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rot="10800000">
              <a:off x="8833642"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rot="10800000">
              <a:off x="8430777"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flipH="1">
              <a:off x="84239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p:nvPr/>
          </p:nvSpPr>
          <p:spPr>
            <a:xfrm flipH="1">
              <a:off x="88336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flipH="1" rot="10800000">
              <a:off x="-528348"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flipH="1" rot="10800000">
              <a:off x="-125483"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65" name="Shape 165"/>
        <p:cNvGrpSpPr/>
        <p:nvPr/>
      </p:nvGrpSpPr>
      <p:grpSpPr>
        <a:xfrm>
          <a:off x="0" y="0"/>
          <a:ext cx="0" cy="0"/>
          <a:chOff x="0" y="0"/>
          <a:chExt cx="0" cy="0"/>
        </a:xfrm>
      </p:grpSpPr>
      <p:grpSp>
        <p:nvGrpSpPr>
          <p:cNvPr id="166" name="Google Shape;166;p28"/>
          <p:cNvGrpSpPr/>
          <p:nvPr/>
        </p:nvGrpSpPr>
        <p:grpSpPr>
          <a:xfrm>
            <a:off x="-247298" y="-446215"/>
            <a:ext cx="9638610" cy="6030088"/>
            <a:chOff x="-247298" y="-446215"/>
            <a:chExt cx="9638610" cy="6030088"/>
          </a:xfrm>
        </p:grpSpPr>
        <p:sp>
          <p:nvSpPr>
            <p:cNvPr id="167" name="Google Shape;167;p28"/>
            <p:cNvSpPr/>
            <p:nvPr/>
          </p:nvSpPr>
          <p:spPr>
            <a:xfrm>
              <a:off x="-1255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p:nvPr/>
          </p:nvSpPr>
          <p:spPr>
            <a:xfrm>
              <a:off x="-12558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p:nvPr/>
          </p:nvSpPr>
          <p:spPr>
            <a:xfrm flipH="1" rot="10800000">
              <a:off x="346967"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p:nvPr/>
          </p:nvSpPr>
          <p:spPr>
            <a:xfrm rot="10800000">
              <a:off x="7958317" y="-4286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p:nvPr/>
          </p:nvSpPr>
          <p:spPr>
            <a:xfrm rot="10800000">
              <a:off x="855260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a:off x="8430777"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8430767"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76" name="Shape 176"/>
        <p:cNvGrpSpPr/>
        <p:nvPr/>
      </p:nvGrpSpPr>
      <p:grpSpPr>
        <a:xfrm>
          <a:off x="0" y="0"/>
          <a:ext cx="0" cy="0"/>
          <a:chOff x="0" y="0"/>
          <a:chExt cx="0" cy="0"/>
        </a:xfrm>
      </p:grpSpPr>
      <p:grpSp>
        <p:nvGrpSpPr>
          <p:cNvPr id="177" name="Google Shape;177;p29"/>
          <p:cNvGrpSpPr/>
          <p:nvPr/>
        </p:nvGrpSpPr>
        <p:grpSpPr>
          <a:xfrm>
            <a:off x="-548808" y="-584898"/>
            <a:ext cx="10241610" cy="6168779"/>
            <a:chOff x="-548808" y="-584898"/>
            <a:chExt cx="10241610" cy="6168779"/>
          </a:xfrm>
        </p:grpSpPr>
        <p:sp>
          <p:nvSpPr>
            <p:cNvPr id="178" name="Google Shape;178;p29"/>
            <p:cNvSpPr/>
            <p:nvPr/>
          </p:nvSpPr>
          <p:spPr>
            <a:xfrm>
              <a:off x="293877" y="46157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flipH="1" rot="10800000">
              <a:off x="-129123" y="44966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flipH="1" rot="10800000">
              <a:off x="-548808" y="449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a:off x="185192" y="-58489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p:nvPr/>
          </p:nvSpPr>
          <p:spPr>
            <a:xfrm rot="10800000">
              <a:off x="8434407" y="44966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p:nvPr/>
          </p:nvSpPr>
          <p:spPr>
            <a:xfrm rot="10800000">
              <a:off x="8854092" y="449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p:nvPr/>
          </p:nvSpPr>
          <p:spPr>
            <a:xfrm flipH="1">
              <a:off x="8120092" y="-58489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87" name="Shape 187"/>
        <p:cNvGrpSpPr/>
        <p:nvPr/>
      </p:nvGrpSpPr>
      <p:grpSpPr>
        <a:xfrm>
          <a:off x="0" y="0"/>
          <a:ext cx="0" cy="0"/>
          <a:chOff x="0" y="0"/>
          <a:chExt cx="0" cy="0"/>
        </a:xfrm>
      </p:grpSpPr>
      <p:sp>
        <p:nvSpPr>
          <p:cNvPr id="188" name="Google Shape;188;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89" name="Google Shape;189;p30"/>
          <p:cNvGrpSpPr/>
          <p:nvPr/>
        </p:nvGrpSpPr>
        <p:grpSpPr>
          <a:xfrm>
            <a:off x="-476796" y="2900252"/>
            <a:ext cx="10097585" cy="2865204"/>
            <a:chOff x="-476796" y="2900252"/>
            <a:chExt cx="10097585" cy="2865204"/>
          </a:xfrm>
        </p:grpSpPr>
        <p:grpSp>
          <p:nvGrpSpPr>
            <p:cNvPr id="190" name="Google Shape;190;p30"/>
            <p:cNvGrpSpPr/>
            <p:nvPr/>
          </p:nvGrpSpPr>
          <p:grpSpPr>
            <a:xfrm>
              <a:off x="-476796" y="2900252"/>
              <a:ext cx="10097585" cy="2865204"/>
              <a:chOff x="-476796" y="2900252"/>
              <a:chExt cx="10097585" cy="2865204"/>
            </a:xfrm>
          </p:grpSpPr>
          <p:sp>
            <p:nvSpPr>
              <p:cNvPr id="191" name="Google Shape;191;p30"/>
              <p:cNvSpPr/>
              <p:nvPr/>
            </p:nvSpPr>
            <p:spPr>
              <a:xfrm flipH="1" rot="10800000">
                <a:off x="-266661"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a:off x="-90736"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p:nvPr/>
            </p:nvSpPr>
            <p:spPr>
              <a:xfrm>
                <a:off x="-476796"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0"/>
              <p:cNvSpPr/>
              <p:nvPr/>
            </p:nvSpPr>
            <p:spPr>
              <a:xfrm rot="10800000">
                <a:off x="8571944"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p:nvPr/>
            </p:nvSpPr>
            <p:spPr>
              <a:xfrm flipH="1">
                <a:off x="8396019"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p:nvPr/>
            </p:nvSpPr>
            <p:spPr>
              <a:xfrm flipH="1">
                <a:off x="8782079"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p:nvPr/>
            </p:nvSpPr>
            <p:spPr>
              <a:xfrm rot="10800000">
                <a:off x="8009979"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30"/>
            <p:cNvSpPr/>
            <p:nvPr/>
          </p:nvSpPr>
          <p:spPr>
            <a:xfrm flipH="1" rot="10800000">
              <a:off x="293867"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99" name="Shape 199"/>
        <p:cNvGrpSpPr/>
        <p:nvPr/>
      </p:nvGrpSpPr>
      <p:grpSpPr>
        <a:xfrm>
          <a:off x="0" y="0"/>
          <a:ext cx="0" cy="0"/>
          <a:chOff x="0" y="0"/>
          <a:chExt cx="0" cy="0"/>
        </a:xfrm>
      </p:grpSpPr>
      <p:grpSp>
        <p:nvGrpSpPr>
          <p:cNvPr id="200" name="Google Shape;200;p31"/>
          <p:cNvGrpSpPr/>
          <p:nvPr/>
        </p:nvGrpSpPr>
        <p:grpSpPr>
          <a:xfrm>
            <a:off x="-145083" y="-503840"/>
            <a:ext cx="9434170" cy="6151188"/>
            <a:chOff x="-145083" y="-503840"/>
            <a:chExt cx="9434170" cy="6151188"/>
          </a:xfrm>
        </p:grpSpPr>
        <p:sp>
          <p:nvSpPr>
            <p:cNvPr id="201" name="Google Shape;201;p31"/>
            <p:cNvSpPr/>
            <p:nvPr/>
          </p:nvSpPr>
          <p:spPr>
            <a:xfrm flipH="1" rot="10800000">
              <a:off x="534577" y="46792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145073" y="392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145083" y="44198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flipH="1">
              <a:off x="8430777" y="46443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flipH="1" rot="10800000">
              <a:off x="-125483" y="-4286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flipH="1">
              <a:off x="7770717" y="-5038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p:nvPr/>
          </p:nvSpPr>
          <p:spPr>
            <a:xfrm rot="10800000">
              <a:off x="8450367" y="2513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1"/>
            <p:cNvSpPr/>
            <p:nvPr/>
          </p:nvSpPr>
          <p:spPr>
            <a:xfrm rot="10800000">
              <a:off x="8450377" y="-2444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31"/>
          <p:cNvSpPr txBox="1"/>
          <p:nvPr>
            <p:ph type="title"/>
          </p:nvPr>
        </p:nvSpPr>
        <p:spPr>
          <a:xfrm>
            <a:off x="720000" y="1270313"/>
            <a:ext cx="3777300" cy="1709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0" name="Google Shape;210;p31"/>
          <p:cNvSpPr txBox="1"/>
          <p:nvPr>
            <p:ph idx="1" type="subTitle"/>
          </p:nvPr>
        </p:nvSpPr>
        <p:spPr>
          <a:xfrm>
            <a:off x="720000" y="2979813"/>
            <a:ext cx="3777300" cy="89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31"/>
          <p:cNvSpPr/>
          <p:nvPr>
            <p:ph idx="2" type="pic"/>
          </p:nvPr>
        </p:nvSpPr>
        <p:spPr>
          <a:xfrm>
            <a:off x="5121925" y="1060325"/>
            <a:ext cx="3109200" cy="31092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12" name="Shape 212"/>
        <p:cNvGrpSpPr/>
        <p:nvPr/>
      </p:nvGrpSpPr>
      <p:grpSpPr>
        <a:xfrm>
          <a:off x="0" y="0"/>
          <a:ext cx="0" cy="0"/>
          <a:chOff x="0" y="0"/>
          <a:chExt cx="0" cy="0"/>
        </a:xfrm>
      </p:grpSpPr>
      <p:grpSp>
        <p:nvGrpSpPr>
          <p:cNvPr id="213" name="Google Shape;213;p32"/>
          <p:cNvGrpSpPr/>
          <p:nvPr/>
        </p:nvGrpSpPr>
        <p:grpSpPr>
          <a:xfrm>
            <a:off x="-247298" y="-446215"/>
            <a:ext cx="9638600" cy="6030088"/>
            <a:chOff x="-247298" y="-446215"/>
            <a:chExt cx="9638600" cy="6030088"/>
          </a:xfrm>
        </p:grpSpPr>
        <p:sp>
          <p:nvSpPr>
            <p:cNvPr id="214" name="Google Shape;214;p32"/>
            <p:cNvSpPr/>
            <p:nvPr/>
          </p:nvSpPr>
          <p:spPr>
            <a:xfrm>
              <a:off x="-125473" y="4453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rot="10800000">
              <a:off x="8430767" y="-4042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125483" y="3996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8430767" y="4683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32"/>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3" name="Google Shape;223;p32"/>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24" name="Shape 224"/>
        <p:cNvGrpSpPr/>
        <p:nvPr/>
      </p:nvGrpSpPr>
      <p:grpSpPr>
        <a:xfrm>
          <a:off x="0" y="0"/>
          <a:ext cx="0" cy="0"/>
          <a:chOff x="0" y="0"/>
          <a:chExt cx="0" cy="0"/>
        </a:xfrm>
      </p:grpSpPr>
      <p:grpSp>
        <p:nvGrpSpPr>
          <p:cNvPr id="225" name="Google Shape;225;p33"/>
          <p:cNvGrpSpPr/>
          <p:nvPr/>
        </p:nvGrpSpPr>
        <p:grpSpPr>
          <a:xfrm flipH="1">
            <a:off x="-247298" y="-446215"/>
            <a:ext cx="9638600" cy="6030088"/>
            <a:chOff x="-247298" y="-446215"/>
            <a:chExt cx="9638600" cy="6030088"/>
          </a:xfrm>
        </p:grpSpPr>
        <p:sp>
          <p:nvSpPr>
            <p:cNvPr id="226" name="Google Shape;226;p33"/>
            <p:cNvSpPr/>
            <p:nvPr/>
          </p:nvSpPr>
          <p:spPr>
            <a:xfrm>
              <a:off x="-125473" y="4453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3"/>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3"/>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p:nvPr/>
          </p:nvSpPr>
          <p:spPr>
            <a:xfrm rot="10800000">
              <a:off x="8430767" y="-4042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p:nvPr/>
          </p:nvSpPr>
          <p:spPr>
            <a:xfrm>
              <a:off x="-125483" y="3996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p:nvPr/>
          </p:nvSpPr>
          <p:spPr>
            <a:xfrm>
              <a:off x="8430767" y="4683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33"/>
          <p:cNvSpPr txBox="1"/>
          <p:nvPr>
            <p:ph type="title"/>
          </p:nvPr>
        </p:nvSpPr>
        <p:spPr>
          <a:xfrm>
            <a:off x="4837200" y="1796350"/>
            <a:ext cx="35934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5" name="Google Shape;235;p33"/>
          <p:cNvSpPr txBox="1"/>
          <p:nvPr>
            <p:ph idx="1" type="subTitle"/>
          </p:nvPr>
        </p:nvSpPr>
        <p:spPr>
          <a:xfrm>
            <a:off x="4837375" y="2441150"/>
            <a:ext cx="3593400" cy="9060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236" name="Shape 236"/>
        <p:cNvGrpSpPr/>
        <p:nvPr/>
      </p:nvGrpSpPr>
      <p:grpSpPr>
        <a:xfrm>
          <a:off x="0" y="0"/>
          <a:ext cx="0" cy="0"/>
          <a:chOff x="0" y="0"/>
          <a:chExt cx="0" cy="0"/>
        </a:xfrm>
      </p:grpSpPr>
      <p:grpSp>
        <p:nvGrpSpPr>
          <p:cNvPr id="237" name="Google Shape;237;p34"/>
          <p:cNvGrpSpPr/>
          <p:nvPr/>
        </p:nvGrpSpPr>
        <p:grpSpPr>
          <a:xfrm>
            <a:off x="-247298" y="-446215"/>
            <a:ext cx="9638600" cy="6030088"/>
            <a:chOff x="-247298" y="-446215"/>
            <a:chExt cx="9638600" cy="6030088"/>
          </a:xfrm>
        </p:grpSpPr>
        <p:sp>
          <p:nvSpPr>
            <p:cNvPr id="238" name="Google Shape;238;p34"/>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7" name="Google Shape;247;p34"/>
          <p:cNvSpPr txBox="1"/>
          <p:nvPr>
            <p:ph idx="1" type="body"/>
          </p:nvPr>
        </p:nvSpPr>
        <p:spPr>
          <a:xfrm>
            <a:off x="720000" y="1215742"/>
            <a:ext cx="7704000" cy="1022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Clr>
                <a:srgbClr val="1A1A1A"/>
              </a:buClr>
              <a:buSzPts val="1400"/>
              <a:buFont typeface="Nunito Light"/>
              <a:buChar char="○"/>
              <a:defRPr/>
            </a:lvl2pPr>
            <a:lvl3pPr indent="-317500" lvl="2" marL="1371600" rtl="0">
              <a:lnSpc>
                <a:spcPct val="100000"/>
              </a:lnSpc>
              <a:spcBef>
                <a:spcPts val="0"/>
              </a:spcBef>
              <a:spcAft>
                <a:spcPts val="0"/>
              </a:spcAft>
              <a:buClr>
                <a:srgbClr val="1A1A1A"/>
              </a:buClr>
              <a:buSzPts val="1400"/>
              <a:buFont typeface="Nunito Light"/>
              <a:buChar char="■"/>
              <a:defRPr/>
            </a:lvl3pPr>
            <a:lvl4pPr indent="-317500" lvl="3" marL="1828800" rtl="0">
              <a:lnSpc>
                <a:spcPct val="100000"/>
              </a:lnSpc>
              <a:spcBef>
                <a:spcPts val="0"/>
              </a:spcBef>
              <a:spcAft>
                <a:spcPts val="0"/>
              </a:spcAft>
              <a:buClr>
                <a:srgbClr val="1A1A1A"/>
              </a:buClr>
              <a:buSzPts val="1400"/>
              <a:buFont typeface="Nunito Light"/>
              <a:buChar char="●"/>
              <a:defRPr/>
            </a:lvl4pPr>
            <a:lvl5pPr indent="-317500" lvl="4" marL="2286000" rtl="0">
              <a:lnSpc>
                <a:spcPct val="100000"/>
              </a:lnSpc>
              <a:spcBef>
                <a:spcPts val="0"/>
              </a:spcBef>
              <a:spcAft>
                <a:spcPts val="0"/>
              </a:spcAft>
              <a:buClr>
                <a:srgbClr val="1A1A1A"/>
              </a:buClr>
              <a:buSzPts val="1400"/>
              <a:buFont typeface="Nunito Light"/>
              <a:buChar char="○"/>
              <a:defRPr/>
            </a:lvl5pPr>
            <a:lvl6pPr indent="-317500" lvl="5" marL="2743200" rtl="0">
              <a:lnSpc>
                <a:spcPct val="100000"/>
              </a:lnSpc>
              <a:spcBef>
                <a:spcPts val="0"/>
              </a:spcBef>
              <a:spcAft>
                <a:spcPts val="0"/>
              </a:spcAft>
              <a:buClr>
                <a:srgbClr val="1A1A1A"/>
              </a:buClr>
              <a:buSzPts val="1400"/>
              <a:buFont typeface="Nunito Light"/>
              <a:buChar char="■"/>
              <a:defRPr/>
            </a:lvl6pPr>
            <a:lvl7pPr indent="-317500" lvl="6" marL="3200400" rtl="0">
              <a:lnSpc>
                <a:spcPct val="100000"/>
              </a:lnSpc>
              <a:spcBef>
                <a:spcPts val="0"/>
              </a:spcBef>
              <a:spcAft>
                <a:spcPts val="0"/>
              </a:spcAft>
              <a:buClr>
                <a:srgbClr val="1A1A1A"/>
              </a:buClr>
              <a:buSzPts val="1400"/>
              <a:buFont typeface="Nunito Light"/>
              <a:buChar char="●"/>
              <a:defRPr/>
            </a:lvl7pPr>
            <a:lvl8pPr indent="-317500" lvl="7" marL="3657600" rtl="0">
              <a:lnSpc>
                <a:spcPct val="100000"/>
              </a:lnSpc>
              <a:spcBef>
                <a:spcPts val="0"/>
              </a:spcBef>
              <a:spcAft>
                <a:spcPts val="0"/>
              </a:spcAft>
              <a:buClr>
                <a:srgbClr val="1A1A1A"/>
              </a:buClr>
              <a:buSzPts val="1400"/>
              <a:buFont typeface="Nunito Light"/>
              <a:buChar char="○"/>
              <a:defRPr/>
            </a:lvl8pPr>
            <a:lvl9pPr indent="-317500" lvl="8" marL="4114800" rtl="0">
              <a:lnSpc>
                <a:spcPct val="100000"/>
              </a:lnSpc>
              <a:spcBef>
                <a:spcPts val="0"/>
              </a:spcBef>
              <a:spcAft>
                <a:spcPts val="0"/>
              </a:spcAft>
              <a:buClr>
                <a:srgbClr val="1A1A1A"/>
              </a:buClr>
              <a:buSzPts val="1400"/>
              <a:buFont typeface="Nunito Light"/>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248" name="Shape 248"/>
        <p:cNvGrpSpPr/>
        <p:nvPr/>
      </p:nvGrpSpPr>
      <p:grpSpPr>
        <a:xfrm>
          <a:off x="0" y="0"/>
          <a:ext cx="0" cy="0"/>
          <a:chOff x="0" y="0"/>
          <a:chExt cx="0" cy="0"/>
        </a:xfrm>
      </p:grpSpPr>
      <p:grpSp>
        <p:nvGrpSpPr>
          <p:cNvPr id="249" name="Google Shape;249;p35"/>
          <p:cNvGrpSpPr/>
          <p:nvPr/>
        </p:nvGrpSpPr>
        <p:grpSpPr>
          <a:xfrm>
            <a:off x="-535133" y="-37823"/>
            <a:ext cx="10207495" cy="5621696"/>
            <a:chOff x="-535133" y="-37823"/>
            <a:chExt cx="10207495" cy="5621696"/>
          </a:xfrm>
        </p:grpSpPr>
        <p:sp>
          <p:nvSpPr>
            <p:cNvPr id="250" name="Google Shape;250;p35"/>
            <p:cNvSpPr/>
            <p:nvPr/>
          </p:nvSpPr>
          <p:spPr>
            <a:xfrm>
              <a:off x="-1254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p:nvPr/>
          </p:nvSpPr>
          <p:spPr>
            <a:xfrm>
              <a:off x="-53513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p:nvPr/>
          </p:nvSpPr>
          <p:spPr>
            <a:xfrm rot="10800000">
              <a:off x="8833642"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5"/>
            <p:cNvSpPr/>
            <p:nvPr/>
          </p:nvSpPr>
          <p:spPr>
            <a:xfrm rot="10800000">
              <a:off x="8430777"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flipH="1">
              <a:off x="84239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flipH="1">
              <a:off x="88336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flipH="1" rot="10800000">
              <a:off x="-528348"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flipH="1" rot="10800000">
              <a:off x="-125483"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9" name="Google Shape;259;p35"/>
          <p:cNvSpPr txBox="1"/>
          <p:nvPr>
            <p:ph idx="1" type="body"/>
          </p:nvPr>
        </p:nvSpPr>
        <p:spPr>
          <a:xfrm>
            <a:off x="720000" y="1215749"/>
            <a:ext cx="7704000" cy="314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Clr>
                <a:srgbClr val="1A1A1A"/>
              </a:buClr>
              <a:buSzPts val="1400"/>
              <a:buFont typeface="Nunito Light"/>
              <a:buChar char="○"/>
              <a:defRPr/>
            </a:lvl2pPr>
            <a:lvl3pPr indent="-317500" lvl="2" marL="1371600" rtl="0">
              <a:lnSpc>
                <a:spcPct val="100000"/>
              </a:lnSpc>
              <a:spcBef>
                <a:spcPts val="0"/>
              </a:spcBef>
              <a:spcAft>
                <a:spcPts val="0"/>
              </a:spcAft>
              <a:buClr>
                <a:srgbClr val="1A1A1A"/>
              </a:buClr>
              <a:buSzPts val="1400"/>
              <a:buFont typeface="Nunito Light"/>
              <a:buChar char="■"/>
              <a:defRPr/>
            </a:lvl3pPr>
            <a:lvl4pPr indent="-317500" lvl="3" marL="1828800" rtl="0">
              <a:lnSpc>
                <a:spcPct val="100000"/>
              </a:lnSpc>
              <a:spcBef>
                <a:spcPts val="0"/>
              </a:spcBef>
              <a:spcAft>
                <a:spcPts val="0"/>
              </a:spcAft>
              <a:buClr>
                <a:srgbClr val="1A1A1A"/>
              </a:buClr>
              <a:buSzPts val="1400"/>
              <a:buFont typeface="Nunito Light"/>
              <a:buChar char="●"/>
              <a:defRPr/>
            </a:lvl4pPr>
            <a:lvl5pPr indent="-317500" lvl="4" marL="2286000" rtl="0">
              <a:lnSpc>
                <a:spcPct val="100000"/>
              </a:lnSpc>
              <a:spcBef>
                <a:spcPts val="0"/>
              </a:spcBef>
              <a:spcAft>
                <a:spcPts val="0"/>
              </a:spcAft>
              <a:buClr>
                <a:srgbClr val="1A1A1A"/>
              </a:buClr>
              <a:buSzPts val="1400"/>
              <a:buFont typeface="Nunito Light"/>
              <a:buChar char="○"/>
              <a:defRPr/>
            </a:lvl5pPr>
            <a:lvl6pPr indent="-317500" lvl="5" marL="2743200" rtl="0">
              <a:lnSpc>
                <a:spcPct val="100000"/>
              </a:lnSpc>
              <a:spcBef>
                <a:spcPts val="0"/>
              </a:spcBef>
              <a:spcAft>
                <a:spcPts val="0"/>
              </a:spcAft>
              <a:buClr>
                <a:srgbClr val="1A1A1A"/>
              </a:buClr>
              <a:buSzPts val="1400"/>
              <a:buFont typeface="Nunito Light"/>
              <a:buChar char="■"/>
              <a:defRPr/>
            </a:lvl6pPr>
            <a:lvl7pPr indent="-317500" lvl="6" marL="3200400" rtl="0">
              <a:lnSpc>
                <a:spcPct val="100000"/>
              </a:lnSpc>
              <a:spcBef>
                <a:spcPts val="0"/>
              </a:spcBef>
              <a:spcAft>
                <a:spcPts val="0"/>
              </a:spcAft>
              <a:buClr>
                <a:srgbClr val="1A1A1A"/>
              </a:buClr>
              <a:buSzPts val="1400"/>
              <a:buFont typeface="Nunito Light"/>
              <a:buChar char="●"/>
              <a:defRPr/>
            </a:lvl7pPr>
            <a:lvl8pPr indent="-317500" lvl="7" marL="3657600" rtl="0">
              <a:lnSpc>
                <a:spcPct val="100000"/>
              </a:lnSpc>
              <a:spcBef>
                <a:spcPts val="0"/>
              </a:spcBef>
              <a:spcAft>
                <a:spcPts val="0"/>
              </a:spcAft>
              <a:buClr>
                <a:srgbClr val="1A1A1A"/>
              </a:buClr>
              <a:buSzPts val="1400"/>
              <a:buFont typeface="Nunito Light"/>
              <a:buChar char="○"/>
              <a:defRPr/>
            </a:lvl8pPr>
            <a:lvl9pPr indent="-317500" lvl="8" marL="4114800" rtl="0">
              <a:lnSpc>
                <a:spcPct val="100000"/>
              </a:lnSpc>
              <a:spcBef>
                <a:spcPts val="0"/>
              </a:spcBef>
              <a:spcAft>
                <a:spcPts val="0"/>
              </a:spcAft>
              <a:buClr>
                <a:srgbClr val="1A1A1A"/>
              </a:buClr>
              <a:buSzPts val="1400"/>
              <a:buFont typeface="Nunito Light"/>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60" name="Shape 260"/>
        <p:cNvGrpSpPr/>
        <p:nvPr/>
      </p:nvGrpSpPr>
      <p:grpSpPr>
        <a:xfrm>
          <a:off x="0" y="0"/>
          <a:ext cx="0" cy="0"/>
          <a:chOff x="0" y="0"/>
          <a:chExt cx="0" cy="0"/>
        </a:xfrm>
      </p:grpSpPr>
      <p:grpSp>
        <p:nvGrpSpPr>
          <p:cNvPr id="261" name="Google Shape;261;p36"/>
          <p:cNvGrpSpPr/>
          <p:nvPr/>
        </p:nvGrpSpPr>
        <p:grpSpPr>
          <a:xfrm>
            <a:off x="-310473" y="3500727"/>
            <a:ext cx="9764950" cy="2327954"/>
            <a:chOff x="-310473" y="3500727"/>
            <a:chExt cx="9764950" cy="2327954"/>
          </a:xfrm>
        </p:grpSpPr>
        <p:sp>
          <p:nvSpPr>
            <p:cNvPr id="262" name="Google Shape;262;p36"/>
            <p:cNvSpPr/>
            <p:nvPr/>
          </p:nvSpPr>
          <p:spPr>
            <a:xfrm flipH="1" rot="10800000">
              <a:off x="927364" y="46300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flipH="1" rot="10800000">
              <a:off x="273054" y="48605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310473" y="39963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p:nvPr/>
          </p:nvSpPr>
          <p:spPr>
            <a:xfrm>
              <a:off x="-125483" y="3500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p:nvPr/>
          </p:nvSpPr>
          <p:spPr>
            <a:xfrm flipH="1">
              <a:off x="8615767" y="39963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p:nvPr/>
          </p:nvSpPr>
          <p:spPr>
            <a:xfrm flipH="1">
              <a:off x="8424002" y="3500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p:nvPr/>
          </p:nvSpPr>
          <p:spPr>
            <a:xfrm rot="10800000">
              <a:off x="7377929" y="46300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rot="10800000">
              <a:off x="8032239" y="48605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1" name="Google Shape;271;p36"/>
          <p:cNvSpPr txBox="1"/>
          <p:nvPr>
            <p:ph idx="1" type="subTitle"/>
          </p:nvPr>
        </p:nvSpPr>
        <p:spPr>
          <a:xfrm>
            <a:off x="4821081" y="2782975"/>
            <a:ext cx="2844000" cy="11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6"/>
          <p:cNvSpPr txBox="1"/>
          <p:nvPr>
            <p:ph idx="2" type="subTitle"/>
          </p:nvPr>
        </p:nvSpPr>
        <p:spPr>
          <a:xfrm>
            <a:off x="1478950" y="2782975"/>
            <a:ext cx="2844000" cy="11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 name="Google Shape;273;p36"/>
          <p:cNvSpPr txBox="1"/>
          <p:nvPr>
            <p:ph idx="3" type="subTitle"/>
          </p:nvPr>
        </p:nvSpPr>
        <p:spPr>
          <a:xfrm>
            <a:off x="1478950" y="2370625"/>
            <a:ext cx="2844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4" name="Google Shape;274;p36"/>
          <p:cNvSpPr txBox="1"/>
          <p:nvPr>
            <p:ph idx="4" type="subTitle"/>
          </p:nvPr>
        </p:nvSpPr>
        <p:spPr>
          <a:xfrm>
            <a:off x="4821091" y="2370625"/>
            <a:ext cx="2844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75" name="Shape 275"/>
        <p:cNvGrpSpPr/>
        <p:nvPr/>
      </p:nvGrpSpPr>
      <p:grpSpPr>
        <a:xfrm>
          <a:off x="0" y="0"/>
          <a:ext cx="0" cy="0"/>
          <a:chOff x="0" y="0"/>
          <a:chExt cx="0" cy="0"/>
        </a:xfrm>
      </p:grpSpPr>
      <p:grpSp>
        <p:nvGrpSpPr>
          <p:cNvPr id="276" name="Google Shape;276;p37"/>
          <p:cNvGrpSpPr/>
          <p:nvPr/>
        </p:nvGrpSpPr>
        <p:grpSpPr>
          <a:xfrm>
            <a:off x="-655296" y="3436585"/>
            <a:ext cx="10454595" cy="2311221"/>
            <a:chOff x="-655296" y="3436585"/>
            <a:chExt cx="10454595" cy="2311221"/>
          </a:xfrm>
        </p:grpSpPr>
        <p:sp>
          <p:nvSpPr>
            <p:cNvPr id="277" name="Google Shape;277;p37"/>
            <p:cNvSpPr/>
            <p:nvPr/>
          </p:nvSpPr>
          <p:spPr>
            <a:xfrm flipH="1" rot="10800000">
              <a:off x="-136836" y="34365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183414" y="454091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flipH="1" rot="10800000">
              <a:off x="-655296" y="390306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rot="10800000">
              <a:off x="8442129" y="34365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p:nvPr/>
          </p:nvSpPr>
          <p:spPr>
            <a:xfrm flipH="1">
              <a:off x="8121879" y="454091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p:nvPr/>
          </p:nvSpPr>
          <p:spPr>
            <a:xfrm rot="10800000">
              <a:off x="8960589" y="390306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rot="10800000">
              <a:off x="7718714" y="47796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rot="10800000">
              <a:off x="586589" y="47796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6" name="Google Shape;286;p37"/>
          <p:cNvSpPr txBox="1"/>
          <p:nvPr>
            <p:ph idx="1" type="subTitle"/>
          </p:nvPr>
        </p:nvSpPr>
        <p:spPr>
          <a:xfrm>
            <a:off x="4646250" y="1667625"/>
            <a:ext cx="3398400" cy="189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37"/>
          <p:cNvSpPr txBox="1"/>
          <p:nvPr>
            <p:ph idx="2" type="subTitle"/>
          </p:nvPr>
        </p:nvSpPr>
        <p:spPr>
          <a:xfrm>
            <a:off x="1099338" y="1667625"/>
            <a:ext cx="3398400" cy="189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88" name="Shape 288"/>
        <p:cNvGrpSpPr/>
        <p:nvPr/>
      </p:nvGrpSpPr>
      <p:grpSpPr>
        <a:xfrm>
          <a:off x="0" y="0"/>
          <a:ext cx="0" cy="0"/>
          <a:chOff x="0" y="0"/>
          <a:chExt cx="0" cy="0"/>
        </a:xfrm>
      </p:grpSpPr>
      <p:grpSp>
        <p:nvGrpSpPr>
          <p:cNvPr id="289" name="Google Shape;289;p38"/>
          <p:cNvGrpSpPr/>
          <p:nvPr/>
        </p:nvGrpSpPr>
        <p:grpSpPr>
          <a:xfrm>
            <a:off x="-512036" y="-358023"/>
            <a:ext cx="10169413" cy="5930154"/>
            <a:chOff x="-512036" y="-358023"/>
            <a:chExt cx="10169413" cy="5930154"/>
          </a:xfrm>
        </p:grpSpPr>
        <p:sp>
          <p:nvSpPr>
            <p:cNvPr id="290" name="Google Shape;290;p38"/>
            <p:cNvSpPr/>
            <p:nvPr/>
          </p:nvSpPr>
          <p:spPr>
            <a:xfrm flipH="1">
              <a:off x="8430767" y="4074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8"/>
            <p:cNvSpPr/>
            <p:nvPr/>
          </p:nvSpPr>
          <p:spPr>
            <a:xfrm rot="10800000">
              <a:off x="8818667" y="182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
            <p:cNvSpPr/>
            <p:nvPr/>
          </p:nvSpPr>
          <p:spPr>
            <a:xfrm rot="10800000">
              <a:off x="8011414"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8"/>
            <p:cNvSpPr/>
            <p:nvPr/>
          </p:nvSpPr>
          <p:spPr>
            <a:xfrm flipH="1">
              <a:off x="8430777" y="-3580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8"/>
            <p:cNvSpPr/>
            <p:nvPr/>
          </p:nvSpPr>
          <p:spPr>
            <a:xfrm>
              <a:off x="-124136" y="4074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p:nvPr/>
          </p:nvSpPr>
          <p:spPr>
            <a:xfrm flipH="1" rot="10800000">
              <a:off x="-512036" y="182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nvSpPr>
          <p:spPr>
            <a:xfrm flipH="1" rot="10800000">
              <a:off x="295217"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a:off x="-124133" y="-3580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9" name="Google Shape;299;p38"/>
          <p:cNvSpPr txBox="1"/>
          <p:nvPr>
            <p:ph idx="1" type="subTitle"/>
          </p:nvPr>
        </p:nvSpPr>
        <p:spPr>
          <a:xfrm>
            <a:off x="881225"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 name="Google Shape;300;p38"/>
          <p:cNvSpPr txBox="1"/>
          <p:nvPr>
            <p:ph idx="2" type="subTitle"/>
          </p:nvPr>
        </p:nvSpPr>
        <p:spPr>
          <a:xfrm>
            <a:off x="3427950"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38"/>
          <p:cNvSpPr txBox="1"/>
          <p:nvPr>
            <p:ph idx="3" type="subTitle"/>
          </p:nvPr>
        </p:nvSpPr>
        <p:spPr>
          <a:xfrm>
            <a:off x="5974700"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38"/>
          <p:cNvSpPr txBox="1"/>
          <p:nvPr>
            <p:ph idx="4" type="subTitle"/>
          </p:nvPr>
        </p:nvSpPr>
        <p:spPr>
          <a:xfrm>
            <a:off x="881225"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3" name="Google Shape;303;p38"/>
          <p:cNvSpPr txBox="1"/>
          <p:nvPr>
            <p:ph idx="5" type="subTitle"/>
          </p:nvPr>
        </p:nvSpPr>
        <p:spPr>
          <a:xfrm>
            <a:off x="3427954"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4" name="Google Shape;304;p38"/>
          <p:cNvSpPr txBox="1"/>
          <p:nvPr>
            <p:ph idx="6" type="subTitle"/>
          </p:nvPr>
        </p:nvSpPr>
        <p:spPr>
          <a:xfrm>
            <a:off x="5974700"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05" name="Shape 305"/>
        <p:cNvGrpSpPr/>
        <p:nvPr/>
      </p:nvGrpSpPr>
      <p:grpSpPr>
        <a:xfrm>
          <a:off x="0" y="0"/>
          <a:ext cx="0" cy="0"/>
          <a:chOff x="0" y="0"/>
          <a:chExt cx="0" cy="0"/>
        </a:xfrm>
      </p:grpSpPr>
      <p:grpSp>
        <p:nvGrpSpPr>
          <p:cNvPr id="306" name="Google Shape;306;p39"/>
          <p:cNvGrpSpPr/>
          <p:nvPr/>
        </p:nvGrpSpPr>
        <p:grpSpPr>
          <a:xfrm>
            <a:off x="-519458" y="2674710"/>
            <a:ext cx="10224210" cy="2744938"/>
            <a:chOff x="-519458" y="2674710"/>
            <a:chExt cx="10224210" cy="2744938"/>
          </a:xfrm>
        </p:grpSpPr>
        <p:sp>
          <p:nvSpPr>
            <p:cNvPr id="307" name="Google Shape;307;p39"/>
            <p:cNvSpPr/>
            <p:nvPr/>
          </p:nvSpPr>
          <p:spPr>
            <a:xfrm flipH="1" rot="10800000">
              <a:off x="-118698" y="30847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flipH="1" rot="10800000">
              <a:off x="-519458" y="2674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519448" y="3955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21392" y="44515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rot="10800000">
              <a:off x="8465282" y="30847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rot="10800000">
              <a:off x="8866042" y="2674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flipH="1">
              <a:off x="8866032" y="3955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flipH="1">
              <a:off x="8325192" y="44515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6" name="Google Shape;316;p39"/>
          <p:cNvSpPr txBox="1"/>
          <p:nvPr>
            <p:ph idx="1" type="subTitle"/>
          </p:nvPr>
        </p:nvSpPr>
        <p:spPr>
          <a:xfrm>
            <a:off x="1142950" y="221906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 name="Google Shape;317;p39"/>
          <p:cNvSpPr txBox="1"/>
          <p:nvPr>
            <p:ph idx="2" type="subTitle"/>
          </p:nvPr>
        </p:nvSpPr>
        <p:spPr>
          <a:xfrm>
            <a:off x="4749341" y="221906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39"/>
          <p:cNvSpPr txBox="1"/>
          <p:nvPr>
            <p:ph idx="3" type="subTitle"/>
          </p:nvPr>
        </p:nvSpPr>
        <p:spPr>
          <a:xfrm>
            <a:off x="1142950" y="401031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39"/>
          <p:cNvSpPr txBox="1"/>
          <p:nvPr>
            <p:ph idx="4" type="subTitle"/>
          </p:nvPr>
        </p:nvSpPr>
        <p:spPr>
          <a:xfrm>
            <a:off x="4749341" y="401031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39"/>
          <p:cNvSpPr txBox="1"/>
          <p:nvPr>
            <p:ph idx="5" type="subTitle"/>
          </p:nvPr>
        </p:nvSpPr>
        <p:spPr>
          <a:xfrm>
            <a:off x="1142962" y="186058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1" name="Google Shape;321;p39"/>
          <p:cNvSpPr txBox="1"/>
          <p:nvPr>
            <p:ph idx="6" type="subTitle"/>
          </p:nvPr>
        </p:nvSpPr>
        <p:spPr>
          <a:xfrm>
            <a:off x="1142962" y="365193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2" name="Google Shape;322;p39"/>
          <p:cNvSpPr txBox="1"/>
          <p:nvPr>
            <p:ph idx="7" type="subTitle"/>
          </p:nvPr>
        </p:nvSpPr>
        <p:spPr>
          <a:xfrm>
            <a:off x="4749338" y="186058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3" name="Google Shape;323;p39"/>
          <p:cNvSpPr txBox="1"/>
          <p:nvPr>
            <p:ph idx="8" type="subTitle"/>
          </p:nvPr>
        </p:nvSpPr>
        <p:spPr>
          <a:xfrm>
            <a:off x="4749338" y="365193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24" name="Shape 324"/>
        <p:cNvGrpSpPr/>
        <p:nvPr/>
      </p:nvGrpSpPr>
      <p:grpSpPr>
        <a:xfrm>
          <a:off x="0" y="0"/>
          <a:ext cx="0" cy="0"/>
          <a:chOff x="0" y="0"/>
          <a:chExt cx="0" cy="0"/>
        </a:xfrm>
      </p:grpSpPr>
      <p:grpSp>
        <p:nvGrpSpPr>
          <p:cNvPr id="325" name="Google Shape;325;p40"/>
          <p:cNvGrpSpPr/>
          <p:nvPr/>
        </p:nvGrpSpPr>
        <p:grpSpPr>
          <a:xfrm>
            <a:off x="-266473" y="3341397"/>
            <a:ext cx="9676960" cy="2321921"/>
            <a:chOff x="-266473" y="3341397"/>
            <a:chExt cx="9676960" cy="2321921"/>
          </a:xfrm>
        </p:grpSpPr>
        <p:sp>
          <p:nvSpPr>
            <p:cNvPr id="326" name="Google Shape;326;p40"/>
            <p:cNvSpPr/>
            <p:nvPr/>
          </p:nvSpPr>
          <p:spPr>
            <a:xfrm flipH="1">
              <a:off x="7441675" y="46951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0"/>
            <p:cNvSpPr/>
            <p:nvPr/>
          </p:nvSpPr>
          <p:spPr>
            <a:xfrm>
              <a:off x="863615" y="46951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flipH="1" rot="10800000">
              <a:off x="-266473" y="4028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p:nvPr/>
          </p:nvSpPr>
          <p:spPr>
            <a:xfrm>
              <a:off x="152867" y="4524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flipH="1" rot="10800000">
              <a:off x="-151033" y="33413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rot="10800000">
              <a:off x="8571777" y="4028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p:nvPr/>
          </p:nvSpPr>
          <p:spPr>
            <a:xfrm flipH="1">
              <a:off x="8152437" y="4524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
            <p:cNvSpPr/>
            <p:nvPr/>
          </p:nvSpPr>
          <p:spPr>
            <a:xfrm rot="10800000">
              <a:off x="8456337" y="33413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5" name="Google Shape;335;p40"/>
          <p:cNvSpPr txBox="1"/>
          <p:nvPr>
            <p:ph idx="1" type="subTitle"/>
          </p:nvPr>
        </p:nvSpPr>
        <p:spPr>
          <a:xfrm>
            <a:off x="968524" y="2235613"/>
            <a:ext cx="2266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40"/>
          <p:cNvSpPr txBox="1"/>
          <p:nvPr>
            <p:ph idx="2" type="subTitle"/>
          </p:nvPr>
        </p:nvSpPr>
        <p:spPr>
          <a:xfrm>
            <a:off x="3439063" y="2235613"/>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40"/>
          <p:cNvSpPr txBox="1"/>
          <p:nvPr>
            <p:ph idx="3" type="subTitle"/>
          </p:nvPr>
        </p:nvSpPr>
        <p:spPr>
          <a:xfrm>
            <a:off x="968524" y="3967325"/>
            <a:ext cx="2266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40"/>
          <p:cNvSpPr txBox="1"/>
          <p:nvPr>
            <p:ph idx="4" type="subTitle"/>
          </p:nvPr>
        </p:nvSpPr>
        <p:spPr>
          <a:xfrm>
            <a:off x="3439063" y="3967325"/>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9" name="Google Shape;339;p40"/>
          <p:cNvSpPr txBox="1"/>
          <p:nvPr>
            <p:ph idx="5" type="subTitle"/>
          </p:nvPr>
        </p:nvSpPr>
        <p:spPr>
          <a:xfrm>
            <a:off x="5909375" y="2235613"/>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40"/>
          <p:cNvSpPr txBox="1"/>
          <p:nvPr>
            <p:ph idx="6" type="subTitle"/>
          </p:nvPr>
        </p:nvSpPr>
        <p:spPr>
          <a:xfrm>
            <a:off x="5909375" y="3967325"/>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40"/>
          <p:cNvSpPr txBox="1"/>
          <p:nvPr>
            <p:ph idx="7" type="subTitle"/>
          </p:nvPr>
        </p:nvSpPr>
        <p:spPr>
          <a:xfrm>
            <a:off x="968524" y="1890138"/>
            <a:ext cx="2266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42" name="Google Shape;342;p40"/>
          <p:cNvSpPr txBox="1"/>
          <p:nvPr>
            <p:ph idx="8" type="subTitle"/>
          </p:nvPr>
        </p:nvSpPr>
        <p:spPr>
          <a:xfrm>
            <a:off x="3439063" y="1890138"/>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43" name="Google Shape;343;p40"/>
          <p:cNvSpPr txBox="1"/>
          <p:nvPr>
            <p:ph idx="9" type="subTitle"/>
          </p:nvPr>
        </p:nvSpPr>
        <p:spPr>
          <a:xfrm>
            <a:off x="5909375" y="1890138"/>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44" name="Google Shape;344;p40"/>
          <p:cNvSpPr txBox="1"/>
          <p:nvPr>
            <p:ph idx="13" type="subTitle"/>
          </p:nvPr>
        </p:nvSpPr>
        <p:spPr>
          <a:xfrm>
            <a:off x="968524" y="3621825"/>
            <a:ext cx="2266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45" name="Google Shape;345;p40"/>
          <p:cNvSpPr txBox="1"/>
          <p:nvPr>
            <p:ph idx="14" type="subTitle"/>
          </p:nvPr>
        </p:nvSpPr>
        <p:spPr>
          <a:xfrm>
            <a:off x="3439063" y="3621825"/>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46" name="Google Shape;346;p40"/>
          <p:cNvSpPr txBox="1"/>
          <p:nvPr>
            <p:ph idx="15" type="subTitle"/>
          </p:nvPr>
        </p:nvSpPr>
        <p:spPr>
          <a:xfrm>
            <a:off x="5909375" y="3621825"/>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47" name="Shape 347"/>
        <p:cNvGrpSpPr/>
        <p:nvPr/>
      </p:nvGrpSpPr>
      <p:grpSpPr>
        <a:xfrm>
          <a:off x="0" y="0"/>
          <a:ext cx="0" cy="0"/>
          <a:chOff x="0" y="0"/>
          <a:chExt cx="0" cy="0"/>
        </a:xfrm>
      </p:grpSpPr>
      <p:sp>
        <p:nvSpPr>
          <p:cNvPr id="348" name="Google Shape;348;p41"/>
          <p:cNvSpPr txBox="1"/>
          <p:nvPr>
            <p:ph hasCustomPrompt="1" type="title"/>
          </p:nvPr>
        </p:nvSpPr>
        <p:spPr>
          <a:xfrm>
            <a:off x="4351975" y="638350"/>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9" name="Google Shape;349;p41"/>
          <p:cNvSpPr txBox="1"/>
          <p:nvPr>
            <p:ph idx="1" type="subTitle"/>
          </p:nvPr>
        </p:nvSpPr>
        <p:spPr>
          <a:xfrm>
            <a:off x="4351975" y="1327275"/>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50" name="Google Shape;350;p41"/>
          <p:cNvSpPr txBox="1"/>
          <p:nvPr>
            <p:ph hasCustomPrompt="1" idx="2" type="title"/>
          </p:nvPr>
        </p:nvSpPr>
        <p:spPr>
          <a:xfrm>
            <a:off x="4351975" y="1990612"/>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1" name="Google Shape;351;p41"/>
          <p:cNvSpPr txBox="1"/>
          <p:nvPr>
            <p:ph idx="3" type="subTitle"/>
          </p:nvPr>
        </p:nvSpPr>
        <p:spPr>
          <a:xfrm>
            <a:off x="4351975" y="2679529"/>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52" name="Google Shape;352;p41"/>
          <p:cNvSpPr txBox="1"/>
          <p:nvPr>
            <p:ph hasCustomPrompt="1" idx="4" type="title"/>
          </p:nvPr>
        </p:nvSpPr>
        <p:spPr>
          <a:xfrm>
            <a:off x="4351975" y="3342874"/>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3" name="Google Shape;353;p41"/>
          <p:cNvSpPr txBox="1"/>
          <p:nvPr>
            <p:ph idx="5" type="subTitle"/>
          </p:nvPr>
        </p:nvSpPr>
        <p:spPr>
          <a:xfrm>
            <a:off x="4351975" y="4031799"/>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54" name="Shape 354"/>
        <p:cNvGrpSpPr/>
        <p:nvPr/>
      </p:nvGrpSpPr>
      <p:grpSpPr>
        <a:xfrm>
          <a:off x="0" y="0"/>
          <a:ext cx="0" cy="0"/>
          <a:chOff x="0" y="0"/>
          <a:chExt cx="0" cy="0"/>
        </a:xfrm>
      </p:grpSpPr>
      <p:sp>
        <p:nvSpPr>
          <p:cNvPr id="355" name="Google Shape;355;p42"/>
          <p:cNvSpPr txBox="1"/>
          <p:nvPr>
            <p:ph type="title"/>
          </p:nvPr>
        </p:nvSpPr>
        <p:spPr>
          <a:xfrm>
            <a:off x="713225" y="677525"/>
            <a:ext cx="50946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6" name="Google Shape;356;p42"/>
          <p:cNvSpPr txBox="1"/>
          <p:nvPr>
            <p:ph idx="1" type="subTitle"/>
          </p:nvPr>
        </p:nvSpPr>
        <p:spPr>
          <a:xfrm>
            <a:off x="713225" y="1841450"/>
            <a:ext cx="50946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42"/>
          <p:cNvSpPr txBox="1"/>
          <p:nvPr/>
        </p:nvSpPr>
        <p:spPr>
          <a:xfrm>
            <a:off x="713225" y="3611950"/>
            <a:ext cx="50946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GB" sz="1200">
                <a:solidFill>
                  <a:schemeClr val="dk1"/>
                </a:solidFill>
                <a:latin typeface="DM Sans"/>
                <a:ea typeface="DM Sans"/>
                <a:cs typeface="DM Sans"/>
                <a:sym typeface="DM Sans"/>
              </a:rPr>
              <a:t>CREDITS:</a:t>
            </a:r>
            <a:r>
              <a:rPr lang="en-GB" sz="1200">
                <a:solidFill>
                  <a:schemeClr val="dk1"/>
                </a:solidFill>
                <a:latin typeface="DM Sans"/>
                <a:ea typeface="DM Sans"/>
                <a:cs typeface="DM Sans"/>
                <a:sym typeface="DM Sans"/>
              </a:rPr>
              <a:t> This presentation template was created by </a:t>
            </a:r>
            <a:r>
              <a:rPr b="1" lang="en-GB"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GB" sz="1200">
                <a:solidFill>
                  <a:schemeClr val="dk1"/>
                </a:solidFill>
                <a:latin typeface="DM Sans"/>
                <a:ea typeface="DM Sans"/>
                <a:cs typeface="DM Sans"/>
                <a:sym typeface="DM Sans"/>
              </a:rPr>
              <a:t>, and includes icons by </a:t>
            </a:r>
            <a:r>
              <a:rPr b="1" lang="en-GB"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GB" sz="1200">
                <a:solidFill>
                  <a:schemeClr val="dk1"/>
                </a:solidFill>
                <a:latin typeface="DM Sans"/>
                <a:ea typeface="DM Sans"/>
                <a:cs typeface="DM Sans"/>
                <a:sym typeface="DM Sans"/>
              </a:rPr>
              <a:t>, and infographics &amp; images by </a:t>
            </a:r>
            <a:r>
              <a:rPr b="1" lang="en-GB"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GB"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58" name="Shape 358"/>
        <p:cNvGrpSpPr/>
        <p:nvPr/>
      </p:nvGrpSpPr>
      <p:grpSpPr>
        <a:xfrm>
          <a:off x="0" y="0"/>
          <a:ext cx="0" cy="0"/>
          <a:chOff x="0" y="0"/>
          <a:chExt cx="0" cy="0"/>
        </a:xfrm>
      </p:grpSpPr>
      <p:grpSp>
        <p:nvGrpSpPr>
          <p:cNvPr id="359" name="Google Shape;359;p43"/>
          <p:cNvGrpSpPr/>
          <p:nvPr/>
        </p:nvGrpSpPr>
        <p:grpSpPr>
          <a:xfrm>
            <a:off x="-247298" y="-446215"/>
            <a:ext cx="9638610" cy="6030088"/>
            <a:chOff x="-247298" y="-446215"/>
            <a:chExt cx="9638610" cy="6030088"/>
          </a:xfrm>
        </p:grpSpPr>
        <p:sp>
          <p:nvSpPr>
            <p:cNvPr id="360" name="Google Shape;360;p43"/>
            <p:cNvSpPr/>
            <p:nvPr/>
          </p:nvSpPr>
          <p:spPr>
            <a:xfrm>
              <a:off x="-1255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a:off x="-12558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flipH="1" rot="10800000">
              <a:off x="346967"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rot="10800000">
              <a:off x="7958317" y="-4286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rot="10800000">
              <a:off x="855260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a:off x="8430777"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a:off x="8430767"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68" name="Shape 368"/>
        <p:cNvGrpSpPr/>
        <p:nvPr/>
      </p:nvGrpSpPr>
      <p:grpSpPr>
        <a:xfrm>
          <a:off x="0" y="0"/>
          <a:ext cx="0" cy="0"/>
          <a:chOff x="0" y="0"/>
          <a:chExt cx="0" cy="0"/>
        </a:xfrm>
      </p:grpSpPr>
      <p:grpSp>
        <p:nvGrpSpPr>
          <p:cNvPr id="369" name="Google Shape;369;p44"/>
          <p:cNvGrpSpPr/>
          <p:nvPr/>
        </p:nvGrpSpPr>
        <p:grpSpPr>
          <a:xfrm>
            <a:off x="-476796" y="2900252"/>
            <a:ext cx="10097585" cy="2865204"/>
            <a:chOff x="-476796" y="2900252"/>
            <a:chExt cx="10097585" cy="2865204"/>
          </a:xfrm>
        </p:grpSpPr>
        <p:grpSp>
          <p:nvGrpSpPr>
            <p:cNvPr id="370" name="Google Shape;370;p44"/>
            <p:cNvGrpSpPr/>
            <p:nvPr/>
          </p:nvGrpSpPr>
          <p:grpSpPr>
            <a:xfrm>
              <a:off x="-476796" y="2900252"/>
              <a:ext cx="10097585" cy="2865204"/>
              <a:chOff x="-476796" y="2900252"/>
              <a:chExt cx="10097585" cy="2865204"/>
            </a:xfrm>
          </p:grpSpPr>
          <p:sp>
            <p:nvSpPr>
              <p:cNvPr id="371" name="Google Shape;371;p44"/>
              <p:cNvSpPr/>
              <p:nvPr/>
            </p:nvSpPr>
            <p:spPr>
              <a:xfrm flipH="1" rot="10800000">
                <a:off x="-266661"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p:nvPr/>
            </p:nvSpPr>
            <p:spPr>
              <a:xfrm>
                <a:off x="-90736"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4"/>
              <p:cNvSpPr/>
              <p:nvPr/>
            </p:nvSpPr>
            <p:spPr>
              <a:xfrm>
                <a:off x="-476796"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4"/>
              <p:cNvSpPr/>
              <p:nvPr/>
            </p:nvSpPr>
            <p:spPr>
              <a:xfrm rot="10800000">
                <a:off x="8571944"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4"/>
              <p:cNvSpPr/>
              <p:nvPr/>
            </p:nvSpPr>
            <p:spPr>
              <a:xfrm flipH="1">
                <a:off x="8396019"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4"/>
              <p:cNvSpPr/>
              <p:nvPr/>
            </p:nvSpPr>
            <p:spPr>
              <a:xfrm flipH="1">
                <a:off x="8782079"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p:nvPr/>
            </p:nvSpPr>
            <p:spPr>
              <a:xfrm rot="10800000">
                <a:off x="8009979"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44"/>
            <p:cNvSpPr/>
            <p:nvPr/>
          </p:nvSpPr>
          <p:spPr>
            <a:xfrm flipH="1" rot="10800000">
              <a:off x="293867"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55.gif"/><Relationship Id="rId4" Type="http://schemas.openxmlformats.org/officeDocument/2006/relationships/image" Target="../media/image5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48.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54.png"/><Relationship Id="rId5"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hyperlink" Target="http://drive.google.com/file/d/1BuGwMOPg0R2sT57ub27NczWCHw5wO3un/view" TargetMode="External"/><Relationship Id="rId4" Type="http://schemas.openxmlformats.org/officeDocument/2006/relationships/image" Target="../media/image50.jpg"/><Relationship Id="rId5" Type="http://schemas.openxmlformats.org/officeDocument/2006/relationships/hyperlink" Target="http://drive.google.com/file/d/1xQ1LIyHKNaxgQ4-curY48DbvLib0kmPZ/view" TargetMode="External"/><Relationship Id="rId6" Type="http://schemas.openxmlformats.org/officeDocument/2006/relationships/image" Target="../media/image53.jpg"/><Relationship Id="rId7" Type="http://schemas.openxmlformats.org/officeDocument/2006/relationships/hyperlink" Target="http://drive.google.com/file/d/13PcrVZPwF5vD2QMSST8FE4Llo4BygJpy/view" TargetMode="External"/><Relationship Id="rId8"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 Id="rId3" Type="http://schemas.openxmlformats.org/officeDocument/2006/relationships/hyperlink" Target="http://drive.google.com/file/d/1GXkAXz8vJiOC9ROPkIGogSs9otoerWXL/view" TargetMode="External"/><Relationship Id="rId4" Type="http://schemas.openxmlformats.org/officeDocument/2006/relationships/image" Target="../media/image5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 Id="rId3" Type="http://schemas.openxmlformats.org/officeDocument/2006/relationships/hyperlink" Target="https://www.kaggle.com/datasets/sobhanmoosavi/us-acciden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type="ctrTitle"/>
          </p:nvPr>
        </p:nvSpPr>
        <p:spPr>
          <a:xfrm>
            <a:off x="713225" y="1156000"/>
            <a:ext cx="4160700" cy="238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300"/>
              <a:t>SC1015 </a:t>
            </a:r>
            <a:endParaRPr sz="4300"/>
          </a:p>
          <a:p>
            <a:pPr indent="0" lvl="0" marL="0" rtl="0" algn="l">
              <a:spcBef>
                <a:spcPts val="0"/>
              </a:spcBef>
              <a:spcAft>
                <a:spcPts val="0"/>
              </a:spcAft>
              <a:buNone/>
            </a:pPr>
            <a:r>
              <a:rPr lang="en-GB" sz="4300"/>
              <a:t>Mini Project</a:t>
            </a:r>
            <a:r>
              <a:rPr b="1" lang="en-GB"/>
              <a:t> </a:t>
            </a:r>
            <a:br>
              <a:rPr b="1" lang="en-GB"/>
            </a:br>
            <a:r>
              <a:rPr lang="en-GB" sz="2200">
                <a:solidFill>
                  <a:srgbClr val="4A86E8"/>
                </a:solidFill>
              </a:rPr>
              <a:t>Vehicle Accidents </a:t>
            </a:r>
            <a:endParaRPr sz="4800">
              <a:solidFill>
                <a:srgbClr val="4A86E8"/>
              </a:solidFill>
            </a:endParaRPr>
          </a:p>
        </p:txBody>
      </p:sp>
      <p:sp>
        <p:nvSpPr>
          <p:cNvPr id="384" name="Google Shape;384;p45"/>
          <p:cNvSpPr txBox="1"/>
          <p:nvPr>
            <p:ph idx="1" type="subTitle"/>
          </p:nvPr>
        </p:nvSpPr>
        <p:spPr>
          <a:xfrm>
            <a:off x="713225" y="3541600"/>
            <a:ext cx="4160700" cy="11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t>FCE2 - Team 7</a:t>
            </a:r>
            <a:endParaRPr b="1" sz="1200"/>
          </a:p>
          <a:p>
            <a:pPr indent="0" lvl="0" marL="0" rtl="0" algn="l">
              <a:spcBef>
                <a:spcPts val="0"/>
              </a:spcBef>
              <a:spcAft>
                <a:spcPts val="0"/>
              </a:spcAft>
              <a:buNone/>
            </a:pPr>
            <a:r>
              <a:rPr lang="en-GB" sz="1200"/>
              <a:t>Mohamed Faris, Mohamed Fazli, Muhammad Aidil Firdaus</a:t>
            </a:r>
            <a:endParaRPr sz="1200"/>
          </a:p>
        </p:txBody>
      </p:sp>
      <p:cxnSp>
        <p:nvCxnSpPr>
          <p:cNvPr id="385" name="Google Shape;385;p45"/>
          <p:cNvCxnSpPr/>
          <p:nvPr/>
        </p:nvCxnSpPr>
        <p:spPr>
          <a:xfrm>
            <a:off x="823425" y="987213"/>
            <a:ext cx="373500" cy="0"/>
          </a:xfrm>
          <a:prstGeom prst="straightConnector1">
            <a:avLst/>
          </a:prstGeom>
          <a:noFill/>
          <a:ln cap="flat" cmpd="sng" w="19050">
            <a:solidFill>
              <a:schemeClr val="dk1"/>
            </a:solidFill>
            <a:prstDash val="solid"/>
            <a:round/>
            <a:headEnd len="med" w="med" type="none"/>
            <a:tailEnd len="med" w="med" type="none"/>
          </a:ln>
        </p:spPr>
      </p:cxnSp>
      <p:grpSp>
        <p:nvGrpSpPr>
          <p:cNvPr id="386" name="Google Shape;386;p45"/>
          <p:cNvGrpSpPr/>
          <p:nvPr/>
        </p:nvGrpSpPr>
        <p:grpSpPr>
          <a:xfrm>
            <a:off x="5115337" y="-428624"/>
            <a:ext cx="4275118" cy="6450405"/>
            <a:chOff x="5115337" y="-428624"/>
            <a:chExt cx="4275118" cy="6450405"/>
          </a:xfrm>
        </p:grpSpPr>
        <p:sp>
          <p:nvSpPr>
            <p:cNvPr id="387" name="Google Shape;387;p45"/>
            <p:cNvSpPr/>
            <p:nvPr/>
          </p:nvSpPr>
          <p:spPr>
            <a:xfrm flipH="1" rot="10800000">
              <a:off x="8492525" y="-1927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5"/>
            <p:cNvSpPr/>
            <p:nvPr/>
          </p:nvSpPr>
          <p:spPr>
            <a:xfrm>
              <a:off x="8551745" y="32678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5"/>
            <p:cNvSpPr/>
            <p:nvPr/>
          </p:nvSpPr>
          <p:spPr>
            <a:xfrm>
              <a:off x="6606686"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5"/>
            <p:cNvSpPr/>
            <p:nvPr/>
          </p:nvSpPr>
          <p:spPr>
            <a:xfrm>
              <a:off x="7103477"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5"/>
            <p:cNvSpPr/>
            <p:nvPr/>
          </p:nvSpPr>
          <p:spPr>
            <a:xfrm>
              <a:off x="6684072"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5"/>
            <p:cNvSpPr/>
            <p:nvPr/>
          </p:nvSpPr>
          <p:spPr>
            <a:xfrm>
              <a:off x="6109895" y="119408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5"/>
            <p:cNvSpPr/>
            <p:nvPr/>
          </p:nvSpPr>
          <p:spPr>
            <a:xfrm>
              <a:off x="6109895" y="6977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p:nvPr/>
          </p:nvSpPr>
          <p:spPr>
            <a:xfrm>
              <a:off x="7587339" y="1194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5634170" y="-42862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7017892"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p:nvPr/>
          </p:nvSpPr>
          <p:spPr>
            <a:xfrm>
              <a:off x="5193798" y="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5"/>
            <p:cNvSpPr/>
            <p:nvPr/>
          </p:nvSpPr>
          <p:spPr>
            <a:xfrm>
              <a:off x="8068891" y="16222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flipH="1" rot="10800000">
              <a:off x="5115337" y="3655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flipH="1" rot="10800000">
              <a:off x="6606680" y="392470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p:nvPr/>
          </p:nvSpPr>
          <p:spPr>
            <a:xfrm flipH="1" rot="10800000">
              <a:off x="5983934" y="50536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flipH="1" rot="10800000">
              <a:off x="7178797" y="35333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5"/>
            <p:cNvSpPr/>
            <p:nvPr/>
          </p:nvSpPr>
          <p:spPr>
            <a:xfrm flipH="1" rot="10800000">
              <a:off x="6606686" y="460940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5"/>
            <p:cNvSpPr/>
            <p:nvPr/>
          </p:nvSpPr>
          <p:spPr>
            <a:xfrm flipH="1" rot="10800000">
              <a:off x="5526543" y="412830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5"/>
            <p:cNvSpPr/>
            <p:nvPr/>
          </p:nvSpPr>
          <p:spPr>
            <a:xfrm>
              <a:off x="8117298" y="28522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5"/>
            <p:cNvSpPr/>
            <p:nvPr/>
          </p:nvSpPr>
          <p:spPr>
            <a:xfrm>
              <a:off x="8172542" y="30360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 - Standardisation</a:t>
            </a:r>
            <a:endParaRPr/>
          </a:p>
          <a:p>
            <a:pPr indent="0" lvl="0" marL="0" rtl="0" algn="l">
              <a:spcBef>
                <a:spcPts val="0"/>
              </a:spcBef>
              <a:spcAft>
                <a:spcPts val="0"/>
              </a:spcAft>
              <a:buNone/>
            </a:pPr>
            <a:r>
              <a:t/>
            </a:r>
            <a:endParaRPr/>
          </a:p>
        </p:txBody>
      </p:sp>
      <p:sp>
        <p:nvSpPr>
          <p:cNvPr id="541" name="Google Shape;541;p54"/>
          <p:cNvSpPr txBox="1"/>
          <p:nvPr/>
        </p:nvSpPr>
        <p:spPr>
          <a:xfrm>
            <a:off x="791575" y="1350725"/>
            <a:ext cx="7386900" cy="3678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DM Sans"/>
              <a:buChar char="●"/>
            </a:pPr>
            <a:r>
              <a:rPr lang="en-GB" sz="1600">
                <a:solidFill>
                  <a:schemeClr val="dk1"/>
                </a:solidFill>
                <a:latin typeface="DM Sans"/>
                <a:ea typeface="DM Sans"/>
                <a:cs typeface="DM Sans"/>
                <a:sym typeface="DM Sans"/>
              </a:rPr>
              <a:t>Datetime</a:t>
            </a:r>
            <a:endParaRPr sz="1600">
              <a:solidFill>
                <a:schemeClr val="dk1"/>
              </a:solidFill>
              <a:latin typeface="DM Sans"/>
              <a:ea typeface="DM Sans"/>
              <a:cs typeface="DM Sans"/>
              <a:sym typeface="DM Sans"/>
            </a:endParaRPr>
          </a:p>
          <a:p>
            <a:pPr indent="-330200" lvl="1" marL="914400" rtl="0" algn="l">
              <a:spcBef>
                <a:spcPts val="0"/>
              </a:spcBef>
              <a:spcAft>
                <a:spcPts val="0"/>
              </a:spcAft>
              <a:buClr>
                <a:schemeClr val="dk1"/>
              </a:buClr>
              <a:buSzPts val="1600"/>
              <a:buFont typeface="Courier New"/>
              <a:buChar char="○"/>
            </a:pPr>
            <a:r>
              <a:rPr b="1" lang="en-GB" sz="1600">
                <a:solidFill>
                  <a:schemeClr val="dk1"/>
                </a:solidFill>
                <a:latin typeface="Courier New"/>
                <a:ea typeface="Courier New"/>
                <a:cs typeface="Courier New"/>
                <a:sym typeface="Courier New"/>
              </a:rPr>
              <a:t>Start_Time</a:t>
            </a:r>
            <a:endParaRPr b="1" sz="1600">
              <a:solidFill>
                <a:schemeClr val="dk1"/>
              </a:solidFill>
              <a:latin typeface="Courier New"/>
              <a:ea typeface="Courier New"/>
              <a:cs typeface="Courier New"/>
              <a:sym typeface="Courier New"/>
            </a:endParaRPr>
          </a:p>
          <a:p>
            <a:pPr indent="-330200" lvl="0" marL="457200" rtl="0" algn="l">
              <a:spcBef>
                <a:spcPts val="0"/>
              </a:spcBef>
              <a:spcAft>
                <a:spcPts val="0"/>
              </a:spcAft>
              <a:buClr>
                <a:schemeClr val="dk1"/>
              </a:buClr>
              <a:buSzPts val="1600"/>
              <a:buFont typeface="DM Sans"/>
              <a:buChar char="●"/>
            </a:pPr>
            <a:r>
              <a:rPr lang="en-GB" sz="1600">
                <a:solidFill>
                  <a:schemeClr val="dk1"/>
                </a:solidFill>
                <a:latin typeface="DM Sans"/>
                <a:ea typeface="DM Sans"/>
                <a:cs typeface="DM Sans"/>
                <a:sym typeface="DM Sans"/>
              </a:rPr>
              <a:t>Conversion of Units</a:t>
            </a:r>
            <a:endParaRPr sz="1600">
              <a:solidFill>
                <a:schemeClr val="dk1"/>
              </a:solidFill>
              <a:latin typeface="DM Sans"/>
              <a:ea typeface="DM Sans"/>
              <a:cs typeface="DM Sans"/>
              <a:sym typeface="DM Sans"/>
            </a:endParaRPr>
          </a:p>
          <a:p>
            <a:pPr indent="-330200" lvl="1" marL="914400" rtl="0" algn="l">
              <a:spcBef>
                <a:spcPts val="0"/>
              </a:spcBef>
              <a:spcAft>
                <a:spcPts val="0"/>
              </a:spcAft>
              <a:buClr>
                <a:schemeClr val="dk1"/>
              </a:buClr>
              <a:buSzPts val="1600"/>
              <a:buFont typeface="Courier New"/>
              <a:buChar char="○"/>
            </a:pPr>
            <a:r>
              <a:rPr b="1" lang="en-GB" sz="1600">
                <a:solidFill>
                  <a:schemeClr val="dk1"/>
                </a:solidFill>
                <a:latin typeface="Courier New"/>
                <a:ea typeface="Courier New"/>
                <a:cs typeface="Courier New"/>
                <a:sym typeface="Courier New"/>
              </a:rPr>
              <a:t>Distance(mi), Visibility(mi), Temperature(F), Wind_Chill(F), Precipitation(in), Pressure(in)</a:t>
            </a:r>
            <a:endParaRPr b="1" sz="1600">
              <a:solidFill>
                <a:schemeClr val="dk1"/>
              </a:solidFill>
              <a:latin typeface="Courier New"/>
              <a:ea typeface="Courier New"/>
              <a:cs typeface="Courier New"/>
              <a:sym typeface="Courier New"/>
            </a:endParaRPr>
          </a:p>
          <a:p>
            <a:pPr indent="-330200" lvl="0" marL="457200" rtl="0" algn="l">
              <a:spcBef>
                <a:spcPts val="0"/>
              </a:spcBef>
              <a:spcAft>
                <a:spcPts val="0"/>
              </a:spcAft>
              <a:buClr>
                <a:schemeClr val="dk1"/>
              </a:buClr>
              <a:buSzPts val="1600"/>
              <a:buFont typeface="DM Sans"/>
              <a:buChar char="●"/>
            </a:pPr>
            <a:r>
              <a:rPr lang="en-GB" sz="1600">
                <a:solidFill>
                  <a:schemeClr val="dk1"/>
                </a:solidFill>
                <a:latin typeface="DM Sans"/>
                <a:ea typeface="DM Sans"/>
                <a:cs typeface="DM Sans"/>
                <a:sym typeface="DM Sans"/>
              </a:rPr>
              <a:t>Zipcode</a:t>
            </a:r>
            <a:endParaRPr sz="1600">
              <a:solidFill>
                <a:schemeClr val="dk1"/>
              </a:solidFill>
              <a:latin typeface="DM Sans"/>
              <a:ea typeface="DM Sans"/>
              <a:cs typeface="DM Sans"/>
              <a:sym typeface="DM Sans"/>
            </a:endParaRPr>
          </a:p>
          <a:p>
            <a:pPr indent="-330200" lvl="1" marL="914400" rtl="0" algn="l">
              <a:spcBef>
                <a:spcPts val="0"/>
              </a:spcBef>
              <a:spcAft>
                <a:spcPts val="0"/>
              </a:spcAft>
              <a:buClr>
                <a:schemeClr val="dk1"/>
              </a:buClr>
              <a:buSzPts val="1600"/>
              <a:buFont typeface="Courier New"/>
              <a:buChar char="○"/>
            </a:pPr>
            <a:r>
              <a:rPr b="1" lang="en-GB" sz="1600">
                <a:solidFill>
                  <a:schemeClr val="dk1"/>
                </a:solidFill>
                <a:latin typeface="Courier New"/>
                <a:ea typeface="Courier New"/>
                <a:cs typeface="Courier New"/>
                <a:sym typeface="Courier New"/>
              </a:rPr>
              <a:t>Zipcode</a:t>
            </a:r>
            <a:endParaRPr b="1" sz="1600">
              <a:solidFill>
                <a:schemeClr val="dk1"/>
              </a:solidFill>
              <a:latin typeface="Courier New"/>
              <a:ea typeface="Courier New"/>
              <a:cs typeface="Courier New"/>
              <a:sym typeface="Courier New"/>
            </a:endParaRPr>
          </a:p>
          <a:p>
            <a:pPr indent="-330200" lvl="0" marL="457200" rtl="0" algn="l">
              <a:spcBef>
                <a:spcPts val="0"/>
              </a:spcBef>
              <a:spcAft>
                <a:spcPts val="0"/>
              </a:spcAft>
              <a:buClr>
                <a:schemeClr val="dk1"/>
              </a:buClr>
              <a:buSzPts val="1600"/>
              <a:buFont typeface="DM Sans"/>
              <a:buChar char="●"/>
            </a:pPr>
            <a:r>
              <a:rPr lang="en-GB" sz="1600">
                <a:solidFill>
                  <a:schemeClr val="dk1"/>
                </a:solidFill>
                <a:latin typeface="DM Sans"/>
                <a:ea typeface="DM Sans"/>
                <a:cs typeface="DM Sans"/>
                <a:sym typeface="DM Sans"/>
              </a:rPr>
              <a:t>Sunrise_Sunset</a:t>
            </a:r>
            <a:endParaRPr sz="1600">
              <a:solidFill>
                <a:schemeClr val="dk1"/>
              </a:solidFill>
              <a:latin typeface="DM Sans"/>
              <a:ea typeface="DM Sans"/>
              <a:cs typeface="DM Sans"/>
              <a:sym typeface="DM Sans"/>
            </a:endParaRPr>
          </a:p>
          <a:p>
            <a:pPr indent="-330200" lvl="1" marL="914400" rtl="0" algn="l">
              <a:spcBef>
                <a:spcPts val="0"/>
              </a:spcBef>
              <a:spcAft>
                <a:spcPts val="0"/>
              </a:spcAft>
              <a:buClr>
                <a:schemeClr val="dk1"/>
              </a:buClr>
              <a:buSzPts val="1600"/>
              <a:buFont typeface="Courier New"/>
              <a:buChar char="○"/>
            </a:pPr>
            <a:r>
              <a:rPr b="1" lang="en-GB" sz="1600">
                <a:solidFill>
                  <a:schemeClr val="dk1"/>
                </a:solidFill>
                <a:latin typeface="Courier New"/>
                <a:ea typeface="Courier New"/>
                <a:cs typeface="Courier New"/>
                <a:sym typeface="Courier New"/>
              </a:rPr>
              <a:t>Sunrise_Sunset</a:t>
            </a:r>
            <a:endParaRPr b="1" sz="1600">
              <a:solidFill>
                <a:schemeClr val="dk1"/>
              </a:solidFill>
              <a:latin typeface="Courier New"/>
              <a:ea typeface="Courier New"/>
              <a:cs typeface="Courier New"/>
              <a:sym typeface="Courier New"/>
            </a:endParaRPr>
          </a:p>
          <a:p>
            <a:pPr indent="-330200" lvl="0" marL="457200" rtl="0" algn="l">
              <a:spcBef>
                <a:spcPts val="0"/>
              </a:spcBef>
              <a:spcAft>
                <a:spcPts val="0"/>
              </a:spcAft>
              <a:buClr>
                <a:schemeClr val="dk1"/>
              </a:buClr>
              <a:buSzPts val="1600"/>
              <a:buFont typeface="DM Sans"/>
              <a:buChar char="●"/>
            </a:pPr>
            <a:r>
              <a:rPr lang="en-GB" sz="1600">
                <a:solidFill>
                  <a:schemeClr val="dk1"/>
                </a:solidFill>
                <a:latin typeface="DM Sans"/>
                <a:ea typeface="DM Sans"/>
                <a:cs typeface="DM Sans"/>
                <a:sym typeface="DM Sans"/>
              </a:rPr>
              <a:t>Wind_Direction</a:t>
            </a:r>
            <a:endParaRPr sz="1600">
              <a:solidFill>
                <a:schemeClr val="dk1"/>
              </a:solidFill>
              <a:latin typeface="DM Sans"/>
              <a:ea typeface="DM Sans"/>
              <a:cs typeface="DM Sans"/>
              <a:sym typeface="DM Sans"/>
            </a:endParaRPr>
          </a:p>
          <a:p>
            <a:pPr indent="-330200" lvl="1" marL="914400" rtl="0" algn="l">
              <a:spcBef>
                <a:spcPts val="0"/>
              </a:spcBef>
              <a:spcAft>
                <a:spcPts val="0"/>
              </a:spcAft>
              <a:buClr>
                <a:schemeClr val="dk1"/>
              </a:buClr>
              <a:buSzPts val="1600"/>
              <a:buFont typeface="Courier New"/>
              <a:buChar char="○"/>
            </a:pPr>
            <a:r>
              <a:rPr b="1" lang="en-GB" sz="1600">
                <a:solidFill>
                  <a:schemeClr val="dk1"/>
                </a:solidFill>
                <a:latin typeface="Courier New"/>
                <a:ea typeface="Courier New"/>
                <a:cs typeface="Courier New"/>
                <a:sym typeface="Courier New"/>
              </a:rPr>
              <a:t>Wind_Direction</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 - Simplification</a:t>
            </a:r>
            <a:endParaRPr/>
          </a:p>
          <a:p>
            <a:pPr indent="0" lvl="0" marL="0" rtl="0" algn="l">
              <a:spcBef>
                <a:spcPts val="0"/>
              </a:spcBef>
              <a:spcAft>
                <a:spcPts val="0"/>
              </a:spcAft>
              <a:buNone/>
            </a:pPr>
            <a:r>
              <a:t/>
            </a:r>
            <a:endParaRPr/>
          </a:p>
        </p:txBody>
      </p:sp>
      <p:sp>
        <p:nvSpPr>
          <p:cNvPr id="547" name="Google Shape;547;p55"/>
          <p:cNvSpPr txBox="1"/>
          <p:nvPr/>
        </p:nvSpPr>
        <p:spPr>
          <a:xfrm>
            <a:off x="791575" y="1350725"/>
            <a:ext cx="7386900" cy="572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DM Sans"/>
              <a:buChar char="●"/>
            </a:pPr>
            <a:r>
              <a:rPr lang="en-GB" sz="1600">
                <a:solidFill>
                  <a:schemeClr val="dk1"/>
                </a:solidFill>
                <a:latin typeface="DM Sans"/>
                <a:ea typeface="DM Sans"/>
                <a:cs typeface="DM Sans"/>
                <a:sym typeface="DM Sans"/>
              </a:rPr>
              <a:t>Simplify categorical data since there are too many categories</a:t>
            </a:r>
            <a:endParaRPr sz="1600">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pic>
        <p:nvPicPr>
          <p:cNvPr id="548" name="Google Shape;548;p55"/>
          <p:cNvPicPr preferRelativeResize="0"/>
          <p:nvPr/>
        </p:nvPicPr>
        <p:blipFill>
          <a:blip r:embed="rId3">
            <a:alphaModFix/>
          </a:blip>
          <a:stretch>
            <a:fillRect/>
          </a:stretch>
        </p:blipFill>
        <p:spPr>
          <a:xfrm>
            <a:off x="1819725" y="1803000"/>
            <a:ext cx="1918599" cy="2915274"/>
          </a:xfrm>
          <a:prstGeom prst="rect">
            <a:avLst/>
          </a:prstGeom>
          <a:noFill/>
          <a:ln>
            <a:noFill/>
          </a:ln>
        </p:spPr>
      </p:pic>
      <p:sp>
        <p:nvSpPr>
          <p:cNvPr id="549" name="Google Shape;549;p55"/>
          <p:cNvSpPr/>
          <p:nvPr/>
        </p:nvSpPr>
        <p:spPr>
          <a:xfrm>
            <a:off x="2226875" y="2822475"/>
            <a:ext cx="1090500" cy="144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0" name="Google Shape;550;p55"/>
          <p:cNvSpPr txBox="1"/>
          <p:nvPr/>
        </p:nvSpPr>
        <p:spPr>
          <a:xfrm>
            <a:off x="2233775" y="2300650"/>
            <a:ext cx="1090500" cy="1446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pic>
        <p:nvPicPr>
          <p:cNvPr id="551" name="Google Shape;551;p55"/>
          <p:cNvPicPr preferRelativeResize="0"/>
          <p:nvPr/>
        </p:nvPicPr>
        <p:blipFill>
          <a:blip r:embed="rId4">
            <a:alphaModFix/>
          </a:blip>
          <a:stretch>
            <a:fillRect/>
          </a:stretch>
        </p:blipFill>
        <p:spPr>
          <a:xfrm>
            <a:off x="4301675" y="2358288"/>
            <a:ext cx="3552550" cy="312625"/>
          </a:xfrm>
          <a:prstGeom prst="rect">
            <a:avLst/>
          </a:prstGeom>
          <a:noFill/>
          <a:ln cap="flat" cmpd="sng" w="28575">
            <a:solidFill>
              <a:srgbClr val="FF0000"/>
            </a:solidFill>
            <a:prstDash val="solid"/>
            <a:round/>
            <a:headEnd len="sm" w="sm" type="none"/>
            <a:tailEnd len="sm" w="sm" type="none"/>
          </a:ln>
        </p:spPr>
      </p:pic>
      <p:pic>
        <p:nvPicPr>
          <p:cNvPr id="552" name="Google Shape;552;p55"/>
          <p:cNvPicPr preferRelativeResize="0"/>
          <p:nvPr/>
        </p:nvPicPr>
        <p:blipFill>
          <a:blip r:embed="rId5">
            <a:alphaModFix/>
          </a:blip>
          <a:stretch>
            <a:fillRect/>
          </a:stretch>
        </p:blipFill>
        <p:spPr>
          <a:xfrm>
            <a:off x="4250261" y="3317950"/>
            <a:ext cx="3493689" cy="245650"/>
          </a:xfrm>
          <a:prstGeom prst="rect">
            <a:avLst/>
          </a:prstGeom>
          <a:noFill/>
          <a:ln cap="flat" cmpd="sng" w="28575">
            <a:solidFill>
              <a:srgbClr val="FF0000"/>
            </a:solidFill>
            <a:prstDash val="solid"/>
            <a:round/>
            <a:headEnd len="sm" w="sm" type="none"/>
            <a:tailEnd len="sm" w="sm" type="none"/>
          </a:ln>
        </p:spPr>
      </p:pic>
      <p:cxnSp>
        <p:nvCxnSpPr>
          <p:cNvPr id="553" name="Google Shape;553;p55"/>
          <p:cNvCxnSpPr>
            <a:stCxn id="550" idx="3"/>
            <a:endCxn id="551" idx="1"/>
          </p:cNvCxnSpPr>
          <p:nvPr/>
        </p:nvCxnSpPr>
        <p:spPr>
          <a:xfrm>
            <a:off x="3324275" y="2372950"/>
            <a:ext cx="977400" cy="141600"/>
          </a:xfrm>
          <a:prstGeom prst="straightConnector1">
            <a:avLst/>
          </a:prstGeom>
          <a:noFill/>
          <a:ln cap="flat" cmpd="sng" w="28575">
            <a:solidFill>
              <a:srgbClr val="FF0000"/>
            </a:solidFill>
            <a:prstDash val="solid"/>
            <a:round/>
            <a:headEnd len="med" w="med" type="none"/>
            <a:tailEnd len="med" w="med" type="triangle"/>
          </a:ln>
        </p:spPr>
      </p:cxnSp>
      <p:cxnSp>
        <p:nvCxnSpPr>
          <p:cNvPr id="554" name="Google Shape;554;p55"/>
          <p:cNvCxnSpPr>
            <a:stCxn id="549" idx="3"/>
            <a:endCxn id="552" idx="1"/>
          </p:cNvCxnSpPr>
          <p:nvPr/>
        </p:nvCxnSpPr>
        <p:spPr>
          <a:xfrm>
            <a:off x="3317375" y="2894775"/>
            <a:ext cx="933000" cy="546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 - Simplification</a:t>
            </a:r>
            <a:endParaRPr/>
          </a:p>
          <a:p>
            <a:pPr indent="0" lvl="0" marL="0" rtl="0" algn="l">
              <a:spcBef>
                <a:spcPts val="0"/>
              </a:spcBef>
              <a:spcAft>
                <a:spcPts val="0"/>
              </a:spcAft>
              <a:buNone/>
            </a:pPr>
            <a:r>
              <a:t/>
            </a:r>
            <a:endParaRPr/>
          </a:p>
        </p:txBody>
      </p:sp>
      <p:sp>
        <p:nvSpPr>
          <p:cNvPr id="560" name="Google Shape;560;p56"/>
          <p:cNvSpPr txBox="1"/>
          <p:nvPr/>
        </p:nvSpPr>
        <p:spPr>
          <a:xfrm>
            <a:off x="791575" y="1350725"/>
            <a:ext cx="73869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ourier New"/>
              <a:buChar char="●"/>
            </a:pPr>
            <a:r>
              <a:rPr b="1" lang="en-GB" sz="1600">
                <a:solidFill>
                  <a:schemeClr val="dk1"/>
                </a:solidFill>
                <a:latin typeface="Courier New"/>
                <a:ea typeface="Courier New"/>
                <a:cs typeface="Courier New"/>
                <a:sym typeface="Courier New"/>
              </a:rPr>
              <a:t>Weather_Condition</a:t>
            </a:r>
            <a:endParaRPr b="1">
              <a:solidFill>
                <a:schemeClr val="dk1"/>
              </a:solidFill>
              <a:latin typeface="Courier New"/>
              <a:ea typeface="Courier New"/>
              <a:cs typeface="Courier New"/>
              <a:sym typeface="Courier New"/>
            </a:endParaRPr>
          </a:p>
        </p:txBody>
      </p:sp>
      <p:pic>
        <p:nvPicPr>
          <p:cNvPr id="561" name="Google Shape;561;p56"/>
          <p:cNvPicPr preferRelativeResize="0"/>
          <p:nvPr/>
        </p:nvPicPr>
        <p:blipFill>
          <a:blip r:embed="rId3">
            <a:alphaModFix/>
          </a:blip>
          <a:stretch>
            <a:fillRect/>
          </a:stretch>
        </p:blipFill>
        <p:spPr>
          <a:xfrm>
            <a:off x="6056275" y="2062850"/>
            <a:ext cx="2936050" cy="1765600"/>
          </a:xfrm>
          <a:prstGeom prst="rect">
            <a:avLst/>
          </a:prstGeom>
          <a:noFill/>
          <a:ln>
            <a:noFill/>
          </a:ln>
        </p:spPr>
      </p:pic>
      <p:pic>
        <p:nvPicPr>
          <p:cNvPr id="562" name="Google Shape;562;p56"/>
          <p:cNvPicPr preferRelativeResize="0"/>
          <p:nvPr/>
        </p:nvPicPr>
        <p:blipFill>
          <a:blip r:embed="rId4">
            <a:alphaModFix/>
          </a:blip>
          <a:stretch>
            <a:fillRect/>
          </a:stretch>
        </p:blipFill>
        <p:spPr>
          <a:xfrm>
            <a:off x="192825" y="2128700"/>
            <a:ext cx="3529224" cy="1633900"/>
          </a:xfrm>
          <a:prstGeom prst="rect">
            <a:avLst/>
          </a:prstGeom>
          <a:noFill/>
          <a:ln>
            <a:noFill/>
          </a:ln>
        </p:spPr>
      </p:pic>
      <p:cxnSp>
        <p:nvCxnSpPr>
          <p:cNvPr id="563" name="Google Shape;563;p56"/>
          <p:cNvCxnSpPr>
            <a:stCxn id="562" idx="3"/>
            <a:endCxn id="561" idx="1"/>
          </p:cNvCxnSpPr>
          <p:nvPr/>
        </p:nvCxnSpPr>
        <p:spPr>
          <a:xfrm>
            <a:off x="3722049" y="2945650"/>
            <a:ext cx="2334300" cy="0"/>
          </a:xfrm>
          <a:prstGeom prst="straightConnector1">
            <a:avLst/>
          </a:prstGeom>
          <a:noFill/>
          <a:ln cap="flat" cmpd="sng" w="28575">
            <a:solidFill>
              <a:srgbClr val="21212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 - Simplification</a:t>
            </a:r>
            <a:endParaRPr/>
          </a:p>
          <a:p>
            <a:pPr indent="0" lvl="0" marL="0" rtl="0" algn="l">
              <a:spcBef>
                <a:spcPts val="0"/>
              </a:spcBef>
              <a:spcAft>
                <a:spcPts val="0"/>
              </a:spcAft>
              <a:buNone/>
            </a:pPr>
            <a:r>
              <a:t/>
            </a:r>
            <a:endParaRPr/>
          </a:p>
        </p:txBody>
      </p:sp>
      <p:sp>
        <p:nvSpPr>
          <p:cNvPr id="569" name="Google Shape;569;p57"/>
          <p:cNvSpPr txBox="1"/>
          <p:nvPr/>
        </p:nvSpPr>
        <p:spPr>
          <a:xfrm>
            <a:off x="791575" y="1350725"/>
            <a:ext cx="73869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ourier New"/>
              <a:buChar char="●"/>
            </a:pPr>
            <a:r>
              <a:rPr b="1" lang="en-GB" sz="1600">
                <a:solidFill>
                  <a:schemeClr val="dk1"/>
                </a:solidFill>
                <a:latin typeface="Courier New"/>
                <a:ea typeface="Courier New"/>
                <a:cs typeface="Courier New"/>
                <a:sym typeface="Courier New"/>
              </a:rPr>
              <a:t>Street</a:t>
            </a:r>
            <a:endParaRPr b="1">
              <a:solidFill>
                <a:schemeClr val="dk1"/>
              </a:solidFill>
              <a:latin typeface="Courier New"/>
              <a:ea typeface="Courier New"/>
              <a:cs typeface="Courier New"/>
              <a:sym typeface="Courier New"/>
            </a:endParaRPr>
          </a:p>
        </p:txBody>
      </p:sp>
      <p:pic>
        <p:nvPicPr>
          <p:cNvPr id="570" name="Google Shape;570;p57"/>
          <p:cNvPicPr preferRelativeResize="0"/>
          <p:nvPr/>
        </p:nvPicPr>
        <p:blipFill>
          <a:blip r:embed="rId3">
            <a:alphaModFix/>
          </a:blip>
          <a:stretch>
            <a:fillRect/>
          </a:stretch>
        </p:blipFill>
        <p:spPr>
          <a:xfrm>
            <a:off x="1008675" y="2051275"/>
            <a:ext cx="3895600" cy="1517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720000" y="258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 - Severity</a:t>
            </a:r>
            <a:endParaRPr/>
          </a:p>
        </p:txBody>
      </p:sp>
      <p:pic>
        <p:nvPicPr>
          <p:cNvPr id="576" name="Google Shape;576;p58"/>
          <p:cNvPicPr preferRelativeResize="0"/>
          <p:nvPr/>
        </p:nvPicPr>
        <p:blipFill>
          <a:blip r:embed="rId3">
            <a:alphaModFix/>
          </a:blip>
          <a:stretch>
            <a:fillRect/>
          </a:stretch>
        </p:blipFill>
        <p:spPr>
          <a:xfrm>
            <a:off x="810763" y="1500625"/>
            <a:ext cx="2005200" cy="996000"/>
          </a:xfrm>
          <a:prstGeom prst="rect">
            <a:avLst/>
          </a:prstGeom>
          <a:noFill/>
          <a:ln>
            <a:noFill/>
          </a:ln>
        </p:spPr>
      </p:pic>
      <p:pic>
        <p:nvPicPr>
          <p:cNvPr id="577" name="Google Shape;577;p58"/>
          <p:cNvPicPr preferRelativeResize="0"/>
          <p:nvPr/>
        </p:nvPicPr>
        <p:blipFill>
          <a:blip r:embed="rId4">
            <a:alphaModFix/>
          </a:blip>
          <a:stretch>
            <a:fillRect/>
          </a:stretch>
        </p:blipFill>
        <p:spPr>
          <a:xfrm>
            <a:off x="941463" y="2748850"/>
            <a:ext cx="2224375" cy="1455275"/>
          </a:xfrm>
          <a:prstGeom prst="rect">
            <a:avLst/>
          </a:prstGeom>
          <a:noFill/>
          <a:ln>
            <a:noFill/>
          </a:ln>
        </p:spPr>
      </p:pic>
      <p:pic>
        <p:nvPicPr>
          <p:cNvPr id="578" name="Google Shape;578;p58"/>
          <p:cNvPicPr preferRelativeResize="0"/>
          <p:nvPr/>
        </p:nvPicPr>
        <p:blipFill>
          <a:blip r:embed="rId5">
            <a:alphaModFix/>
          </a:blip>
          <a:stretch>
            <a:fillRect/>
          </a:stretch>
        </p:blipFill>
        <p:spPr>
          <a:xfrm>
            <a:off x="3743062" y="1500623"/>
            <a:ext cx="4590175" cy="2739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9"/>
          <p:cNvSpPr txBox="1"/>
          <p:nvPr>
            <p:ph type="title"/>
          </p:nvPr>
        </p:nvSpPr>
        <p:spPr>
          <a:xfrm>
            <a:off x="720000" y="258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 - Location</a:t>
            </a:r>
            <a:endParaRPr/>
          </a:p>
        </p:txBody>
      </p:sp>
      <p:pic>
        <p:nvPicPr>
          <p:cNvPr id="584" name="Google Shape;584;p59"/>
          <p:cNvPicPr preferRelativeResize="0"/>
          <p:nvPr/>
        </p:nvPicPr>
        <p:blipFill>
          <a:blip r:embed="rId3">
            <a:alphaModFix/>
          </a:blip>
          <a:stretch>
            <a:fillRect/>
          </a:stretch>
        </p:blipFill>
        <p:spPr>
          <a:xfrm>
            <a:off x="946275" y="1605937"/>
            <a:ext cx="2047475" cy="2584950"/>
          </a:xfrm>
          <a:prstGeom prst="rect">
            <a:avLst/>
          </a:prstGeom>
          <a:noFill/>
          <a:ln>
            <a:noFill/>
          </a:ln>
        </p:spPr>
      </p:pic>
      <p:pic>
        <p:nvPicPr>
          <p:cNvPr id="585" name="Google Shape;585;p59"/>
          <p:cNvPicPr preferRelativeResize="0"/>
          <p:nvPr/>
        </p:nvPicPr>
        <p:blipFill>
          <a:blip r:embed="rId4">
            <a:alphaModFix/>
          </a:blip>
          <a:stretch>
            <a:fillRect/>
          </a:stretch>
        </p:blipFill>
        <p:spPr>
          <a:xfrm>
            <a:off x="3211825" y="1633687"/>
            <a:ext cx="2534300" cy="1904575"/>
          </a:xfrm>
          <a:prstGeom prst="rect">
            <a:avLst/>
          </a:prstGeom>
          <a:noFill/>
          <a:ln>
            <a:noFill/>
          </a:ln>
        </p:spPr>
      </p:pic>
      <p:pic>
        <p:nvPicPr>
          <p:cNvPr id="586" name="Google Shape;586;p59"/>
          <p:cNvPicPr preferRelativeResize="0"/>
          <p:nvPr/>
        </p:nvPicPr>
        <p:blipFill>
          <a:blip r:embed="rId5">
            <a:alphaModFix/>
          </a:blip>
          <a:stretch>
            <a:fillRect/>
          </a:stretch>
        </p:blipFill>
        <p:spPr>
          <a:xfrm>
            <a:off x="5913675" y="1633661"/>
            <a:ext cx="2380675" cy="2529475"/>
          </a:xfrm>
          <a:prstGeom prst="rect">
            <a:avLst/>
          </a:prstGeom>
          <a:noFill/>
          <a:ln>
            <a:noFill/>
          </a:ln>
        </p:spPr>
      </p:pic>
      <p:sp>
        <p:nvSpPr>
          <p:cNvPr id="587" name="Google Shape;587;p59"/>
          <p:cNvSpPr txBox="1"/>
          <p:nvPr/>
        </p:nvSpPr>
        <p:spPr>
          <a:xfrm>
            <a:off x="1611213" y="1158725"/>
            <a:ext cx="7176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dk1"/>
                </a:solidFill>
                <a:latin typeface="DM Sans"/>
                <a:ea typeface="DM Sans"/>
                <a:cs typeface="DM Sans"/>
                <a:sym typeface="DM Sans"/>
              </a:rPr>
              <a:t>City</a:t>
            </a:r>
            <a:endParaRPr sz="2000">
              <a:solidFill>
                <a:schemeClr val="dk1"/>
              </a:solidFill>
              <a:latin typeface="DM Sans"/>
              <a:ea typeface="DM Sans"/>
              <a:cs typeface="DM Sans"/>
              <a:sym typeface="DM Sans"/>
            </a:endParaRPr>
          </a:p>
        </p:txBody>
      </p:sp>
      <p:sp>
        <p:nvSpPr>
          <p:cNvPr id="588" name="Google Shape;588;p59"/>
          <p:cNvSpPr txBox="1"/>
          <p:nvPr/>
        </p:nvSpPr>
        <p:spPr>
          <a:xfrm>
            <a:off x="3940775" y="1158725"/>
            <a:ext cx="10764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dk1"/>
                </a:solidFill>
                <a:latin typeface="DM Sans"/>
                <a:ea typeface="DM Sans"/>
                <a:cs typeface="DM Sans"/>
                <a:sym typeface="DM Sans"/>
              </a:rPr>
              <a:t>County</a:t>
            </a:r>
            <a:endParaRPr sz="2000">
              <a:solidFill>
                <a:schemeClr val="dk1"/>
              </a:solidFill>
              <a:latin typeface="DM Sans"/>
              <a:ea typeface="DM Sans"/>
              <a:cs typeface="DM Sans"/>
              <a:sym typeface="DM Sans"/>
            </a:endParaRPr>
          </a:p>
        </p:txBody>
      </p:sp>
      <p:sp>
        <p:nvSpPr>
          <p:cNvPr id="589" name="Google Shape;589;p59"/>
          <p:cNvSpPr txBox="1"/>
          <p:nvPr/>
        </p:nvSpPr>
        <p:spPr>
          <a:xfrm>
            <a:off x="6443135" y="1158725"/>
            <a:ext cx="12804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dk1"/>
                </a:solidFill>
                <a:latin typeface="DM Sans"/>
                <a:ea typeface="DM Sans"/>
                <a:cs typeface="DM Sans"/>
                <a:sym typeface="DM Sans"/>
              </a:rPr>
              <a:t>Zip code</a:t>
            </a:r>
            <a:endParaRPr sz="20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0"/>
          <p:cNvSpPr txBox="1"/>
          <p:nvPr>
            <p:ph type="title"/>
          </p:nvPr>
        </p:nvSpPr>
        <p:spPr>
          <a:xfrm>
            <a:off x="720000" y="258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 - Location</a:t>
            </a:r>
            <a:endParaRPr/>
          </a:p>
        </p:txBody>
      </p:sp>
      <p:pic>
        <p:nvPicPr>
          <p:cNvPr id="595" name="Google Shape;595;p60"/>
          <p:cNvPicPr preferRelativeResize="0"/>
          <p:nvPr/>
        </p:nvPicPr>
        <p:blipFill>
          <a:blip r:embed="rId3">
            <a:alphaModFix/>
          </a:blip>
          <a:stretch>
            <a:fillRect/>
          </a:stretch>
        </p:blipFill>
        <p:spPr>
          <a:xfrm>
            <a:off x="797000" y="1411125"/>
            <a:ext cx="3359275" cy="2512024"/>
          </a:xfrm>
          <a:prstGeom prst="rect">
            <a:avLst/>
          </a:prstGeom>
          <a:noFill/>
          <a:ln>
            <a:noFill/>
          </a:ln>
        </p:spPr>
      </p:pic>
      <p:pic>
        <p:nvPicPr>
          <p:cNvPr id="596" name="Google Shape;596;p60"/>
          <p:cNvPicPr preferRelativeResize="0"/>
          <p:nvPr/>
        </p:nvPicPr>
        <p:blipFill>
          <a:blip r:embed="rId4">
            <a:alphaModFix/>
          </a:blip>
          <a:stretch>
            <a:fillRect/>
          </a:stretch>
        </p:blipFill>
        <p:spPr>
          <a:xfrm>
            <a:off x="5077725" y="1354651"/>
            <a:ext cx="3240374" cy="2624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1"/>
          <p:cNvSpPr txBox="1"/>
          <p:nvPr>
            <p:ph type="title"/>
          </p:nvPr>
        </p:nvSpPr>
        <p:spPr>
          <a:xfrm>
            <a:off x="720000" y="258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 - Location</a:t>
            </a:r>
            <a:endParaRPr/>
          </a:p>
        </p:txBody>
      </p:sp>
      <p:pic>
        <p:nvPicPr>
          <p:cNvPr id="602" name="Google Shape;602;p61"/>
          <p:cNvPicPr preferRelativeResize="0"/>
          <p:nvPr/>
        </p:nvPicPr>
        <p:blipFill>
          <a:blip r:embed="rId3">
            <a:alphaModFix/>
          </a:blip>
          <a:stretch>
            <a:fillRect/>
          </a:stretch>
        </p:blipFill>
        <p:spPr>
          <a:xfrm>
            <a:off x="296525" y="1339398"/>
            <a:ext cx="4375249" cy="2464715"/>
          </a:xfrm>
          <a:prstGeom prst="rect">
            <a:avLst/>
          </a:prstGeom>
          <a:noFill/>
          <a:ln>
            <a:noFill/>
          </a:ln>
        </p:spPr>
      </p:pic>
      <p:pic>
        <p:nvPicPr>
          <p:cNvPr id="603" name="Google Shape;603;p61"/>
          <p:cNvPicPr preferRelativeResize="0"/>
          <p:nvPr/>
        </p:nvPicPr>
        <p:blipFill>
          <a:blip r:embed="rId4">
            <a:alphaModFix/>
          </a:blip>
          <a:stretch>
            <a:fillRect/>
          </a:stretch>
        </p:blipFill>
        <p:spPr>
          <a:xfrm>
            <a:off x="4857449" y="1345838"/>
            <a:ext cx="4167426" cy="24518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2"/>
          <p:cNvSpPr txBox="1"/>
          <p:nvPr>
            <p:ph type="title"/>
          </p:nvPr>
        </p:nvSpPr>
        <p:spPr>
          <a:xfrm>
            <a:off x="720000" y="258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 - Weather Condition</a:t>
            </a:r>
            <a:endParaRPr/>
          </a:p>
        </p:txBody>
      </p:sp>
      <p:pic>
        <p:nvPicPr>
          <p:cNvPr id="609" name="Google Shape;609;p62"/>
          <p:cNvPicPr preferRelativeResize="0"/>
          <p:nvPr/>
        </p:nvPicPr>
        <p:blipFill>
          <a:blip r:embed="rId3">
            <a:alphaModFix/>
          </a:blip>
          <a:stretch>
            <a:fillRect/>
          </a:stretch>
        </p:blipFill>
        <p:spPr>
          <a:xfrm>
            <a:off x="3150862" y="1332250"/>
            <a:ext cx="2831100" cy="3163925"/>
          </a:xfrm>
          <a:prstGeom prst="rect">
            <a:avLst/>
          </a:prstGeom>
          <a:noFill/>
          <a:ln>
            <a:noFill/>
          </a:ln>
        </p:spPr>
      </p:pic>
      <p:pic>
        <p:nvPicPr>
          <p:cNvPr id="610" name="Google Shape;610;p62"/>
          <p:cNvPicPr preferRelativeResize="0"/>
          <p:nvPr/>
        </p:nvPicPr>
        <p:blipFill>
          <a:blip r:embed="rId4">
            <a:alphaModFix/>
          </a:blip>
          <a:stretch>
            <a:fillRect/>
          </a:stretch>
        </p:blipFill>
        <p:spPr>
          <a:xfrm>
            <a:off x="6057382" y="1332250"/>
            <a:ext cx="2935718" cy="3163925"/>
          </a:xfrm>
          <a:prstGeom prst="rect">
            <a:avLst/>
          </a:prstGeom>
          <a:noFill/>
          <a:ln>
            <a:noFill/>
          </a:ln>
        </p:spPr>
      </p:pic>
      <p:pic>
        <p:nvPicPr>
          <p:cNvPr id="611" name="Google Shape;611;p62"/>
          <p:cNvPicPr preferRelativeResize="0"/>
          <p:nvPr/>
        </p:nvPicPr>
        <p:blipFill>
          <a:blip r:embed="rId5">
            <a:alphaModFix/>
          </a:blip>
          <a:stretch>
            <a:fillRect/>
          </a:stretch>
        </p:blipFill>
        <p:spPr>
          <a:xfrm>
            <a:off x="298150" y="2030365"/>
            <a:ext cx="2777274" cy="176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3"/>
          <p:cNvSpPr txBox="1"/>
          <p:nvPr>
            <p:ph type="title"/>
          </p:nvPr>
        </p:nvSpPr>
        <p:spPr>
          <a:xfrm>
            <a:off x="720000" y="258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 - Road Type</a:t>
            </a:r>
            <a:endParaRPr/>
          </a:p>
        </p:txBody>
      </p:sp>
      <p:pic>
        <p:nvPicPr>
          <p:cNvPr id="617" name="Google Shape;617;p63"/>
          <p:cNvPicPr preferRelativeResize="0"/>
          <p:nvPr/>
        </p:nvPicPr>
        <p:blipFill>
          <a:blip r:embed="rId3">
            <a:alphaModFix/>
          </a:blip>
          <a:stretch>
            <a:fillRect/>
          </a:stretch>
        </p:blipFill>
        <p:spPr>
          <a:xfrm>
            <a:off x="133825" y="2034138"/>
            <a:ext cx="2734275" cy="1711800"/>
          </a:xfrm>
          <a:prstGeom prst="rect">
            <a:avLst/>
          </a:prstGeom>
          <a:noFill/>
          <a:ln>
            <a:noFill/>
          </a:ln>
        </p:spPr>
      </p:pic>
      <p:pic>
        <p:nvPicPr>
          <p:cNvPr id="618" name="Google Shape;618;p63"/>
          <p:cNvPicPr preferRelativeResize="0"/>
          <p:nvPr/>
        </p:nvPicPr>
        <p:blipFill>
          <a:blip r:embed="rId4">
            <a:alphaModFix/>
          </a:blip>
          <a:stretch>
            <a:fillRect/>
          </a:stretch>
        </p:blipFill>
        <p:spPr>
          <a:xfrm>
            <a:off x="2912750" y="1199878"/>
            <a:ext cx="2978475" cy="3380322"/>
          </a:xfrm>
          <a:prstGeom prst="rect">
            <a:avLst/>
          </a:prstGeom>
          <a:noFill/>
          <a:ln>
            <a:noFill/>
          </a:ln>
        </p:spPr>
      </p:pic>
      <p:pic>
        <p:nvPicPr>
          <p:cNvPr id="619" name="Google Shape;619;p63"/>
          <p:cNvPicPr preferRelativeResize="0"/>
          <p:nvPr/>
        </p:nvPicPr>
        <p:blipFill>
          <a:blip r:embed="rId5">
            <a:alphaModFix/>
          </a:blip>
          <a:stretch>
            <a:fillRect/>
          </a:stretch>
        </p:blipFill>
        <p:spPr>
          <a:xfrm>
            <a:off x="5891226" y="1186675"/>
            <a:ext cx="2978475" cy="3406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6"/>
          <p:cNvSpPr txBox="1"/>
          <p:nvPr>
            <p:ph type="title"/>
          </p:nvPr>
        </p:nvSpPr>
        <p:spPr>
          <a:xfrm>
            <a:off x="713225" y="2384250"/>
            <a:ext cx="4344300" cy="167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Practical Motivation</a:t>
            </a:r>
            <a:endParaRPr/>
          </a:p>
        </p:txBody>
      </p:sp>
      <p:sp>
        <p:nvSpPr>
          <p:cNvPr id="412" name="Google Shape;412;p46"/>
          <p:cNvSpPr txBox="1"/>
          <p:nvPr>
            <p:ph idx="2" type="title"/>
          </p:nvPr>
        </p:nvSpPr>
        <p:spPr>
          <a:xfrm>
            <a:off x="713225" y="1468350"/>
            <a:ext cx="126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01</a:t>
            </a:r>
            <a:endParaRPr/>
          </a:p>
        </p:txBody>
      </p:sp>
      <p:grpSp>
        <p:nvGrpSpPr>
          <p:cNvPr id="413" name="Google Shape;413;p46"/>
          <p:cNvGrpSpPr/>
          <p:nvPr/>
        </p:nvGrpSpPr>
        <p:grpSpPr>
          <a:xfrm>
            <a:off x="5104880" y="-153372"/>
            <a:ext cx="4218588" cy="6000577"/>
            <a:chOff x="5104880" y="-153372"/>
            <a:chExt cx="4218588" cy="6000577"/>
          </a:xfrm>
        </p:grpSpPr>
        <p:sp>
          <p:nvSpPr>
            <p:cNvPr id="414" name="Google Shape;414;p46"/>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6"/>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6"/>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6"/>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6"/>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6"/>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6"/>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6"/>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6"/>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6"/>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6"/>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6"/>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6"/>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6"/>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6"/>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6"/>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6"/>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1" name="Google Shape;431;p46"/>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720000" y="258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 - Date &amp; Time</a:t>
            </a:r>
            <a:endParaRPr/>
          </a:p>
        </p:txBody>
      </p:sp>
      <p:pic>
        <p:nvPicPr>
          <p:cNvPr id="625" name="Google Shape;625;p64"/>
          <p:cNvPicPr preferRelativeResize="0"/>
          <p:nvPr/>
        </p:nvPicPr>
        <p:blipFill>
          <a:blip r:embed="rId3">
            <a:alphaModFix/>
          </a:blip>
          <a:stretch>
            <a:fillRect/>
          </a:stretch>
        </p:blipFill>
        <p:spPr>
          <a:xfrm>
            <a:off x="5912713" y="1470025"/>
            <a:ext cx="2564575" cy="2849525"/>
          </a:xfrm>
          <a:prstGeom prst="rect">
            <a:avLst/>
          </a:prstGeom>
          <a:noFill/>
          <a:ln>
            <a:noFill/>
          </a:ln>
        </p:spPr>
      </p:pic>
      <p:pic>
        <p:nvPicPr>
          <p:cNvPr id="626" name="Google Shape;626;p64"/>
          <p:cNvPicPr preferRelativeResize="0"/>
          <p:nvPr/>
        </p:nvPicPr>
        <p:blipFill>
          <a:blip r:embed="rId4">
            <a:alphaModFix/>
          </a:blip>
          <a:stretch>
            <a:fillRect/>
          </a:stretch>
        </p:blipFill>
        <p:spPr>
          <a:xfrm>
            <a:off x="666712" y="1444650"/>
            <a:ext cx="2402525" cy="2900275"/>
          </a:xfrm>
          <a:prstGeom prst="rect">
            <a:avLst/>
          </a:prstGeom>
          <a:noFill/>
          <a:ln>
            <a:noFill/>
          </a:ln>
        </p:spPr>
      </p:pic>
      <p:pic>
        <p:nvPicPr>
          <p:cNvPr id="627" name="Google Shape;627;p64"/>
          <p:cNvPicPr preferRelativeResize="0"/>
          <p:nvPr/>
        </p:nvPicPr>
        <p:blipFill>
          <a:blip r:embed="rId5">
            <a:alphaModFix/>
          </a:blip>
          <a:stretch>
            <a:fillRect/>
          </a:stretch>
        </p:blipFill>
        <p:spPr>
          <a:xfrm>
            <a:off x="3260113" y="1410875"/>
            <a:ext cx="2461725" cy="2967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5"/>
          <p:cNvSpPr txBox="1"/>
          <p:nvPr>
            <p:ph type="title"/>
          </p:nvPr>
        </p:nvSpPr>
        <p:spPr>
          <a:xfrm>
            <a:off x="720000" y="258275"/>
            <a:ext cx="800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 - Adding New Columns</a:t>
            </a:r>
            <a:endParaRPr/>
          </a:p>
        </p:txBody>
      </p:sp>
      <p:sp>
        <p:nvSpPr>
          <p:cNvPr id="633" name="Google Shape;633;p65"/>
          <p:cNvSpPr txBox="1"/>
          <p:nvPr/>
        </p:nvSpPr>
        <p:spPr>
          <a:xfrm>
            <a:off x="796850" y="1528350"/>
            <a:ext cx="6331200" cy="64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DM Sans"/>
              <a:buChar char="●"/>
            </a:pPr>
            <a:r>
              <a:rPr lang="en-GB" sz="1800">
                <a:solidFill>
                  <a:schemeClr val="dk1"/>
                </a:solidFill>
                <a:latin typeface="DM Sans"/>
                <a:ea typeface="DM Sans"/>
                <a:cs typeface="DM Sans"/>
                <a:sym typeface="DM Sans"/>
              </a:rPr>
              <a:t>From date &amp; time analysis, the following columns are added</a:t>
            </a:r>
            <a:endParaRPr sz="1800">
              <a:solidFill>
                <a:schemeClr val="dk1"/>
              </a:solidFill>
              <a:latin typeface="DM Sans"/>
              <a:ea typeface="DM Sans"/>
              <a:cs typeface="DM Sans"/>
              <a:sym typeface="DM Sans"/>
            </a:endParaRPr>
          </a:p>
          <a:p>
            <a:pPr indent="-342900" lvl="1" marL="914400" rtl="0" algn="l">
              <a:spcBef>
                <a:spcPts val="0"/>
              </a:spcBef>
              <a:spcAft>
                <a:spcPts val="0"/>
              </a:spcAft>
              <a:buClr>
                <a:schemeClr val="dk1"/>
              </a:buClr>
              <a:buSzPts val="1800"/>
              <a:buFont typeface="Courier New"/>
              <a:buChar char="○"/>
            </a:pPr>
            <a:r>
              <a:rPr b="1" lang="en-GB" sz="1800">
                <a:solidFill>
                  <a:schemeClr val="dk1"/>
                </a:solidFill>
                <a:latin typeface="Courier New"/>
                <a:ea typeface="Courier New"/>
                <a:cs typeface="Courier New"/>
                <a:sym typeface="Courier New"/>
              </a:rPr>
              <a:t>Is_Rush_Hour, Is_Christmas, Is_Weekday, Season</a:t>
            </a:r>
            <a:endParaRPr b="1" sz="1800">
              <a:solidFill>
                <a:schemeClr val="dk1"/>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6"/>
          <p:cNvSpPr txBox="1"/>
          <p:nvPr>
            <p:ph type="title"/>
          </p:nvPr>
        </p:nvSpPr>
        <p:spPr>
          <a:xfrm>
            <a:off x="720000" y="258275"/>
            <a:ext cx="816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 - Boolean Values</a:t>
            </a:r>
            <a:endParaRPr/>
          </a:p>
        </p:txBody>
      </p:sp>
      <p:pic>
        <p:nvPicPr>
          <p:cNvPr id="639" name="Google Shape;639;p66"/>
          <p:cNvPicPr preferRelativeResize="0"/>
          <p:nvPr/>
        </p:nvPicPr>
        <p:blipFill>
          <a:blip r:embed="rId3">
            <a:alphaModFix/>
          </a:blip>
          <a:stretch>
            <a:fillRect/>
          </a:stretch>
        </p:blipFill>
        <p:spPr>
          <a:xfrm>
            <a:off x="1910750" y="1557725"/>
            <a:ext cx="5166576" cy="2174250"/>
          </a:xfrm>
          <a:prstGeom prst="rect">
            <a:avLst/>
          </a:prstGeom>
          <a:noFill/>
          <a:ln>
            <a:noFill/>
          </a:ln>
        </p:spPr>
      </p:pic>
      <p:pic>
        <p:nvPicPr>
          <p:cNvPr id="640" name="Google Shape;640;p66"/>
          <p:cNvPicPr preferRelativeResize="0"/>
          <p:nvPr/>
        </p:nvPicPr>
        <p:blipFill>
          <a:blip r:embed="rId4">
            <a:alphaModFix/>
          </a:blip>
          <a:stretch>
            <a:fillRect/>
          </a:stretch>
        </p:blipFill>
        <p:spPr>
          <a:xfrm>
            <a:off x="2785938" y="3849027"/>
            <a:ext cx="3416201" cy="725425"/>
          </a:xfrm>
          <a:prstGeom prst="rect">
            <a:avLst/>
          </a:prstGeom>
          <a:noFill/>
          <a:ln>
            <a:noFill/>
          </a:ln>
        </p:spPr>
      </p:pic>
      <p:sp>
        <p:nvSpPr>
          <p:cNvPr id="641" name="Google Shape;641;p66"/>
          <p:cNvSpPr txBox="1"/>
          <p:nvPr/>
        </p:nvSpPr>
        <p:spPr>
          <a:xfrm>
            <a:off x="3368538" y="1106675"/>
            <a:ext cx="23397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DM Sans"/>
                <a:ea typeface="DM Sans"/>
                <a:cs typeface="DM Sans"/>
                <a:sym typeface="DM Sans"/>
              </a:rPr>
              <a:t>Road Features</a:t>
            </a:r>
            <a:endParaRPr b="1" sz="2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7"/>
          <p:cNvSpPr txBox="1"/>
          <p:nvPr>
            <p:ph type="title"/>
          </p:nvPr>
        </p:nvSpPr>
        <p:spPr>
          <a:xfrm>
            <a:off x="720000" y="258275"/>
            <a:ext cx="816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 - Numeric Values</a:t>
            </a:r>
            <a:endParaRPr/>
          </a:p>
        </p:txBody>
      </p:sp>
      <p:pic>
        <p:nvPicPr>
          <p:cNvPr id="647" name="Google Shape;647;p67"/>
          <p:cNvPicPr preferRelativeResize="0"/>
          <p:nvPr/>
        </p:nvPicPr>
        <p:blipFill>
          <a:blip r:embed="rId3">
            <a:alphaModFix/>
          </a:blip>
          <a:stretch>
            <a:fillRect/>
          </a:stretch>
        </p:blipFill>
        <p:spPr>
          <a:xfrm>
            <a:off x="810977" y="1500600"/>
            <a:ext cx="2357800" cy="2400675"/>
          </a:xfrm>
          <a:prstGeom prst="rect">
            <a:avLst/>
          </a:prstGeom>
          <a:noFill/>
          <a:ln>
            <a:noFill/>
          </a:ln>
        </p:spPr>
      </p:pic>
      <p:pic>
        <p:nvPicPr>
          <p:cNvPr id="648" name="Google Shape;648;p67"/>
          <p:cNvPicPr preferRelativeResize="0"/>
          <p:nvPr/>
        </p:nvPicPr>
        <p:blipFill>
          <a:blip r:embed="rId4">
            <a:alphaModFix/>
          </a:blip>
          <a:stretch>
            <a:fillRect/>
          </a:stretch>
        </p:blipFill>
        <p:spPr>
          <a:xfrm>
            <a:off x="3876551" y="1926724"/>
            <a:ext cx="4235800" cy="1165700"/>
          </a:xfrm>
          <a:prstGeom prst="rect">
            <a:avLst/>
          </a:prstGeom>
          <a:noFill/>
          <a:ln cap="flat" cmpd="sng" w="28575">
            <a:solidFill>
              <a:srgbClr val="FF0000"/>
            </a:solidFill>
            <a:prstDash val="solid"/>
            <a:round/>
            <a:headEnd len="sm" w="sm" type="none"/>
            <a:tailEnd len="sm" w="sm" type="none"/>
          </a:ln>
        </p:spPr>
      </p:pic>
      <p:sp>
        <p:nvSpPr>
          <p:cNvPr id="649" name="Google Shape;649;p67"/>
          <p:cNvSpPr/>
          <p:nvPr/>
        </p:nvSpPr>
        <p:spPr>
          <a:xfrm>
            <a:off x="906600" y="3391375"/>
            <a:ext cx="1944300" cy="51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650" name="Google Shape;650;p67"/>
          <p:cNvCxnSpPr>
            <a:stCxn id="649" idx="3"/>
            <a:endCxn id="648" idx="1"/>
          </p:cNvCxnSpPr>
          <p:nvPr/>
        </p:nvCxnSpPr>
        <p:spPr>
          <a:xfrm flipH="1" rot="10800000">
            <a:off x="2850900" y="2509675"/>
            <a:ext cx="1025700" cy="1136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8"/>
          <p:cNvSpPr txBox="1"/>
          <p:nvPr>
            <p:ph type="title"/>
          </p:nvPr>
        </p:nvSpPr>
        <p:spPr>
          <a:xfrm>
            <a:off x="713225" y="2384250"/>
            <a:ext cx="5442600" cy="26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Preparation </a:t>
            </a:r>
            <a:endParaRPr/>
          </a:p>
        </p:txBody>
      </p:sp>
      <p:sp>
        <p:nvSpPr>
          <p:cNvPr id="656" name="Google Shape;656;p68"/>
          <p:cNvSpPr txBox="1"/>
          <p:nvPr>
            <p:ph idx="2" type="title"/>
          </p:nvPr>
        </p:nvSpPr>
        <p:spPr>
          <a:xfrm>
            <a:off x="713225" y="1468350"/>
            <a:ext cx="126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03</a:t>
            </a:r>
            <a:endParaRPr/>
          </a:p>
        </p:txBody>
      </p:sp>
      <p:grpSp>
        <p:nvGrpSpPr>
          <p:cNvPr id="657" name="Google Shape;657;p68"/>
          <p:cNvGrpSpPr/>
          <p:nvPr/>
        </p:nvGrpSpPr>
        <p:grpSpPr>
          <a:xfrm>
            <a:off x="5104880" y="-153372"/>
            <a:ext cx="4218588" cy="6000577"/>
            <a:chOff x="5104880" y="-153372"/>
            <a:chExt cx="4218588" cy="6000577"/>
          </a:xfrm>
        </p:grpSpPr>
        <p:sp>
          <p:nvSpPr>
            <p:cNvPr id="658" name="Google Shape;658;p68"/>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8"/>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8"/>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8"/>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8"/>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8"/>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8"/>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8"/>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8"/>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8"/>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8"/>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8"/>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8"/>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8"/>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8"/>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8"/>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8"/>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5" name="Google Shape;675;p68"/>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Preparation </a:t>
            </a:r>
            <a:endParaRPr/>
          </a:p>
        </p:txBody>
      </p:sp>
      <p:sp>
        <p:nvSpPr>
          <p:cNvPr id="681" name="Google Shape;681;p69"/>
          <p:cNvSpPr txBox="1"/>
          <p:nvPr/>
        </p:nvSpPr>
        <p:spPr>
          <a:xfrm>
            <a:off x="924000" y="1411275"/>
            <a:ext cx="7296000" cy="3179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Need to ensure data is suitable for machine learning</a:t>
            </a:r>
            <a:endParaRPr sz="17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700">
              <a:solidFill>
                <a:schemeClr val="dk1"/>
              </a:solidFill>
              <a:latin typeface="DM Sans"/>
              <a:ea typeface="DM Sans"/>
              <a:cs typeface="DM Sans"/>
              <a:sym typeface="DM Sans"/>
            </a:endParaRPr>
          </a:p>
          <a:p>
            <a:pPr indent="-336550" lvl="0" marL="4572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Breaking down </a:t>
            </a:r>
            <a:r>
              <a:rPr b="1" lang="en-GB" sz="1700">
                <a:solidFill>
                  <a:schemeClr val="dk1"/>
                </a:solidFill>
                <a:latin typeface="Courier New"/>
                <a:ea typeface="Courier New"/>
                <a:cs typeface="Courier New"/>
                <a:sym typeface="Courier New"/>
              </a:rPr>
              <a:t>Start_Time</a:t>
            </a:r>
            <a:r>
              <a:rPr lang="en-GB" sz="1700">
                <a:solidFill>
                  <a:schemeClr val="dk1"/>
                </a:solidFill>
                <a:latin typeface="DM Sans"/>
                <a:ea typeface="DM Sans"/>
                <a:cs typeface="DM Sans"/>
                <a:sym typeface="DM Sans"/>
              </a:rPr>
              <a:t> into:</a:t>
            </a:r>
            <a:endParaRPr sz="1700">
              <a:solidFill>
                <a:schemeClr val="dk1"/>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Courier New"/>
              <a:buChar char="○"/>
            </a:pPr>
            <a:r>
              <a:rPr b="1" lang="en-GB" sz="1700">
                <a:solidFill>
                  <a:schemeClr val="dk1"/>
                </a:solidFill>
                <a:latin typeface="Courier New"/>
                <a:ea typeface="Courier New"/>
                <a:cs typeface="Courier New"/>
                <a:sym typeface="Courier New"/>
              </a:rPr>
              <a:t>Year, Month, Day, Hour, Minute</a:t>
            </a:r>
            <a:endParaRPr b="1" sz="1700">
              <a:solidFill>
                <a:schemeClr val="dk1"/>
              </a:solidFill>
              <a:latin typeface="Courier New"/>
              <a:ea typeface="Courier New"/>
              <a:cs typeface="Courier New"/>
              <a:sym typeface="Courier New"/>
            </a:endParaRPr>
          </a:p>
          <a:p>
            <a:pPr indent="0" lvl="0" marL="914400" rtl="0" algn="l">
              <a:spcBef>
                <a:spcPts val="0"/>
              </a:spcBef>
              <a:spcAft>
                <a:spcPts val="0"/>
              </a:spcAft>
              <a:buNone/>
            </a:pPr>
            <a:r>
              <a:t/>
            </a:r>
            <a:endParaRPr b="1" sz="1700">
              <a:solidFill>
                <a:schemeClr val="dk1"/>
              </a:solidFill>
              <a:latin typeface="Courier New"/>
              <a:ea typeface="Courier New"/>
              <a:cs typeface="Courier New"/>
              <a:sym typeface="Courier New"/>
            </a:endParaRPr>
          </a:p>
          <a:p>
            <a:pPr indent="-336550" lvl="0" marL="4572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Remove columns:</a:t>
            </a:r>
            <a:endParaRPr sz="1700">
              <a:solidFill>
                <a:schemeClr val="dk1"/>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Courier New"/>
              <a:buChar char="○"/>
            </a:pPr>
            <a:r>
              <a:rPr b="1" lang="en-GB" sz="1700">
                <a:solidFill>
                  <a:schemeClr val="dk1"/>
                </a:solidFill>
                <a:latin typeface="Courier New"/>
                <a:ea typeface="Courier New"/>
                <a:cs typeface="Courier New"/>
                <a:sym typeface="Courier New"/>
              </a:rPr>
              <a:t>Start_Time, Street, Sunrise_Sunset, Weather_Condition</a:t>
            </a:r>
            <a:endParaRPr b="1" sz="1700">
              <a:solidFill>
                <a:schemeClr val="dk1"/>
              </a:solidFill>
              <a:latin typeface="Courier New"/>
              <a:ea typeface="Courier New"/>
              <a:cs typeface="Courier New"/>
              <a:sym typeface="Courier New"/>
            </a:endParaRPr>
          </a:p>
          <a:p>
            <a:pPr indent="0" lvl="0" marL="914400" rtl="0" algn="l">
              <a:spcBef>
                <a:spcPts val="0"/>
              </a:spcBef>
              <a:spcAft>
                <a:spcPts val="0"/>
              </a:spcAft>
              <a:buNone/>
            </a:pPr>
            <a:r>
              <a:t/>
            </a:r>
            <a:endParaRPr b="1" sz="1700">
              <a:solidFill>
                <a:schemeClr val="dk1"/>
              </a:solidFill>
              <a:latin typeface="Courier New"/>
              <a:ea typeface="Courier New"/>
              <a:cs typeface="Courier New"/>
              <a:sym typeface="Courier New"/>
            </a:endParaRPr>
          </a:p>
          <a:p>
            <a:pPr indent="-336550" lvl="0" marL="4572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Convert column with </a:t>
            </a:r>
            <a:r>
              <a:rPr b="1" lang="en-GB" sz="1700">
                <a:solidFill>
                  <a:schemeClr val="dk1"/>
                </a:solidFill>
                <a:latin typeface="Courier New"/>
                <a:ea typeface="Courier New"/>
                <a:cs typeface="Courier New"/>
                <a:sym typeface="Courier New"/>
              </a:rPr>
              <a:t>object </a:t>
            </a:r>
            <a:r>
              <a:rPr lang="en-GB" sz="1700">
                <a:solidFill>
                  <a:schemeClr val="dk1"/>
                </a:solidFill>
                <a:latin typeface="DM Sans"/>
                <a:ea typeface="DM Sans"/>
                <a:cs typeface="DM Sans"/>
                <a:sym typeface="DM Sans"/>
              </a:rPr>
              <a:t>type to </a:t>
            </a:r>
            <a:r>
              <a:rPr b="1" lang="en-GB" sz="1700">
                <a:solidFill>
                  <a:schemeClr val="dk1"/>
                </a:solidFill>
                <a:latin typeface="Courier New"/>
                <a:ea typeface="Courier New"/>
                <a:cs typeface="Courier New"/>
                <a:sym typeface="Courier New"/>
              </a:rPr>
              <a:t>int </a:t>
            </a:r>
            <a:r>
              <a:rPr lang="en-GB" sz="1700">
                <a:solidFill>
                  <a:schemeClr val="dk1"/>
                </a:solidFill>
                <a:latin typeface="DM Sans"/>
                <a:ea typeface="DM Sans"/>
                <a:cs typeface="DM Sans"/>
                <a:sym typeface="DM Sans"/>
              </a:rPr>
              <a:t>using LabelEncoder module</a:t>
            </a:r>
            <a:endParaRPr sz="1700">
              <a:solidFill>
                <a:schemeClr val="dk1"/>
              </a:solidFill>
              <a:latin typeface="DM Sans"/>
              <a:ea typeface="DM Sans"/>
              <a:cs typeface="DM Sans"/>
              <a:sym typeface="DM Sans"/>
            </a:endParaRPr>
          </a:p>
          <a:p>
            <a:pPr indent="0" lvl="0" marL="0" rtl="0" algn="l">
              <a:spcBef>
                <a:spcPts val="0"/>
              </a:spcBef>
              <a:spcAft>
                <a:spcPts val="0"/>
              </a:spcAft>
              <a:buNone/>
            </a:pPr>
            <a:r>
              <a:t/>
            </a:r>
            <a:endParaRPr b="1" sz="1700">
              <a:solidFill>
                <a:schemeClr val="dk1"/>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Resampling</a:t>
            </a:r>
            <a:endParaRPr/>
          </a:p>
        </p:txBody>
      </p:sp>
      <p:sp>
        <p:nvSpPr>
          <p:cNvPr id="687" name="Google Shape;687;p70"/>
          <p:cNvSpPr txBox="1"/>
          <p:nvPr/>
        </p:nvSpPr>
        <p:spPr>
          <a:xfrm>
            <a:off x="720000" y="1396250"/>
            <a:ext cx="4194900" cy="3747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Imbalance data</a:t>
            </a:r>
            <a:endParaRPr sz="2000">
              <a:solidFill>
                <a:schemeClr val="dk1"/>
              </a:solidFill>
              <a:latin typeface="DM Sans"/>
              <a:ea typeface="DM Sans"/>
              <a:cs typeface="DM Sans"/>
              <a:sym typeface="DM Sans"/>
            </a:endParaRPr>
          </a:p>
          <a:p>
            <a:pPr indent="-355600" lvl="1" marL="9144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&gt;95% of </a:t>
            </a:r>
            <a:r>
              <a:rPr b="1" lang="en-GB" sz="2000">
                <a:solidFill>
                  <a:schemeClr val="dk1"/>
                </a:solidFill>
                <a:latin typeface="Courier New"/>
                <a:ea typeface="Courier New"/>
                <a:cs typeface="Courier New"/>
                <a:sym typeface="Courier New"/>
              </a:rPr>
              <a:t>Severity </a:t>
            </a:r>
            <a:r>
              <a:rPr lang="en-GB" sz="2000">
                <a:solidFill>
                  <a:schemeClr val="dk1"/>
                </a:solidFill>
                <a:latin typeface="DM Sans"/>
                <a:ea typeface="DM Sans"/>
                <a:cs typeface="DM Sans"/>
                <a:sym typeface="DM Sans"/>
              </a:rPr>
              <a:t>is 2</a:t>
            </a:r>
            <a:endParaRPr sz="2000">
              <a:solidFill>
                <a:schemeClr val="dk1"/>
              </a:solidFill>
              <a:latin typeface="DM Sans"/>
              <a:ea typeface="DM Sans"/>
              <a:cs typeface="DM Sans"/>
              <a:sym typeface="DM Sans"/>
            </a:endParaRPr>
          </a:p>
          <a:p>
            <a:pPr indent="0" lvl="0" marL="914400" rtl="0" algn="l">
              <a:spcBef>
                <a:spcPts val="0"/>
              </a:spcBef>
              <a:spcAft>
                <a:spcPts val="0"/>
              </a:spcAft>
              <a:buNone/>
            </a:pPr>
            <a:r>
              <a:t/>
            </a:r>
            <a:endParaRPr sz="2000">
              <a:solidFill>
                <a:schemeClr val="dk1"/>
              </a:solidFill>
              <a:latin typeface="DM Sans"/>
              <a:ea typeface="DM Sans"/>
              <a:cs typeface="DM Sans"/>
              <a:sym typeface="DM Sans"/>
            </a:endParaRPr>
          </a:p>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Resampling will distribute data equally</a:t>
            </a:r>
            <a:endParaRPr sz="2000">
              <a:solidFill>
                <a:schemeClr val="dk1"/>
              </a:solidFill>
              <a:latin typeface="DM Sans"/>
              <a:ea typeface="DM Sans"/>
              <a:cs typeface="DM Sans"/>
              <a:sym typeface="DM Sans"/>
            </a:endParaRPr>
          </a:p>
          <a:p>
            <a:pPr indent="0" lvl="0" marL="457200" rtl="0" algn="l">
              <a:spcBef>
                <a:spcPts val="0"/>
              </a:spcBef>
              <a:spcAft>
                <a:spcPts val="0"/>
              </a:spcAft>
              <a:buNone/>
            </a:pPr>
            <a:r>
              <a:t/>
            </a:r>
            <a:endParaRPr sz="2000">
              <a:solidFill>
                <a:schemeClr val="dk1"/>
              </a:solidFill>
              <a:latin typeface="DM Sans"/>
              <a:ea typeface="DM Sans"/>
              <a:cs typeface="DM Sans"/>
              <a:sym typeface="DM Sans"/>
            </a:endParaRPr>
          </a:p>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Oversampling</a:t>
            </a:r>
            <a:endParaRPr sz="2000">
              <a:solidFill>
                <a:schemeClr val="dk1"/>
              </a:solidFill>
              <a:latin typeface="DM Sans"/>
              <a:ea typeface="DM Sans"/>
              <a:cs typeface="DM Sans"/>
              <a:sym typeface="DM Sans"/>
            </a:endParaRPr>
          </a:p>
          <a:p>
            <a:pPr indent="-355600" lvl="1" marL="9144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Minority data expanded to majority data size</a:t>
            </a:r>
            <a:endParaRPr sz="2000">
              <a:solidFill>
                <a:schemeClr val="dk1"/>
              </a:solidFill>
              <a:latin typeface="DM Sans"/>
              <a:ea typeface="DM Sans"/>
              <a:cs typeface="DM Sans"/>
              <a:sym typeface="DM Sans"/>
            </a:endParaRPr>
          </a:p>
          <a:p>
            <a:pPr indent="0" lvl="0" marL="457200" rtl="0" algn="l">
              <a:spcBef>
                <a:spcPts val="0"/>
              </a:spcBef>
              <a:spcAft>
                <a:spcPts val="0"/>
              </a:spcAft>
              <a:buNone/>
            </a:pPr>
            <a:r>
              <a:t/>
            </a:r>
            <a:endParaRPr sz="2000">
              <a:solidFill>
                <a:schemeClr val="dk1"/>
              </a:solidFill>
              <a:latin typeface="DM Sans"/>
              <a:ea typeface="DM Sans"/>
              <a:cs typeface="DM Sans"/>
              <a:sym typeface="DM Sans"/>
            </a:endParaRPr>
          </a:p>
        </p:txBody>
      </p:sp>
      <p:pic>
        <p:nvPicPr>
          <p:cNvPr id="688" name="Google Shape;688;p70"/>
          <p:cNvPicPr preferRelativeResize="0"/>
          <p:nvPr/>
        </p:nvPicPr>
        <p:blipFill>
          <a:blip r:embed="rId3">
            <a:alphaModFix/>
          </a:blip>
          <a:stretch>
            <a:fillRect/>
          </a:stretch>
        </p:blipFill>
        <p:spPr>
          <a:xfrm>
            <a:off x="5856300" y="370275"/>
            <a:ext cx="2494125" cy="2638123"/>
          </a:xfrm>
          <a:prstGeom prst="rect">
            <a:avLst/>
          </a:prstGeom>
          <a:noFill/>
          <a:ln>
            <a:noFill/>
          </a:ln>
        </p:spPr>
      </p:pic>
      <p:pic>
        <p:nvPicPr>
          <p:cNvPr id="689" name="Google Shape;689;p70"/>
          <p:cNvPicPr preferRelativeResize="0"/>
          <p:nvPr/>
        </p:nvPicPr>
        <p:blipFill>
          <a:blip r:embed="rId4">
            <a:alphaModFix/>
          </a:blip>
          <a:stretch>
            <a:fillRect/>
          </a:stretch>
        </p:blipFill>
        <p:spPr>
          <a:xfrm>
            <a:off x="5478775" y="3008400"/>
            <a:ext cx="3249175" cy="2010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Resampling</a:t>
            </a:r>
            <a:endParaRPr/>
          </a:p>
        </p:txBody>
      </p:sp>
      <p:sp>
        <p:nvSpPr>
          <p:cNvPr id="695" name="Google Shape;695;p71"/>
          <p:cNvSpPr txBox="1"/>
          <p:nvPr/>
        </p:nvSpPr>
        <p:spPr>
          <a:xfrm>
            <a:off x="720000" y="1108225"/>
            <a:ext cx="8337000" cy="2096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DM Sans"/>
              <a:buChar char="●"/>
            </a:pPr>
            <a:r>
              <a:rPr lang="en-GB" sz="1600">
                <a:solidFill>
                  <a:schemeClr val="dk1"/>
                </a:solidFill>
                <a:latin typeface="DM Sans"/>
                <a:ea typeface="DM Sans"/>
                <a:cs typeface="DM Sans"/>
                <a:sym typeface="DM Sans"/>
              </a:rPr>
              <a:t>3 different oversampling methods</a:t>
            </a:r>
            <a:endParaRPr sz="1600">
              <a:solidFill>
                <a:schemeClr val="dk1"/>
              </a:solidFill>
              <a:latin typeface="DM Sans"/>
              <a:ea typeface="DM Sans"/>
              <a:cs typeface="DM Sans"/>
              <a:sym typeface="DM Sans"/>
            </a:endParaRPr>
          </a:p>
          <a:p>
            <a:pPr indent="-330200" lvl="1" marL="914400" rtl="0" algn="l">
              <a:spcBef>
                <a:spcPts val="0"/>
              </a:spcBef>
              <a:spcAft>
                <a:spcPts val="0"/>
              </a:spcAft>
              <a:buClr>
                <a:schemeClr val="dk1"/>
              </a:buClr>
              <a:buSzPts val="1600"/>
              <a:buFont typeface="DM Sans"/>
              <a:buChar char="○"/>
            </a:pPr>
            <a:r>
              <a:rPr lang="en-GB" sz="1600">
                <a:solidFill>
                  <a:schemeClr val="dk1"/>
                </a:solidFill>
                <a:latin typeface="DM Sans"/>
                <a:ea typeface="DM Sans"/>
                <a:cs typeface="DM Sans"/>
                <a:sym typeface="DM Sans"/>
              </a:rPr>
              <a:t> SMOTE, SMOTEENN &amp; SMOTETomek</a:t>
            </a:r>
            <a:endParaRPr sz="1600">
              <a:solidFill>
                <a:schemeClr val="dk1"/>
              </a:solidFill>
              <a:latin typeface="DM Sans"/>
              <a:ea typeface="DM Sans"/>
              <a:cs typeface="DM Sans"/>
              <a:sym typeface="DM Sans"/>
            </a:endParaRPr>
          </a:p>
          <a:p>
            <a:pPr indent="-330200" lvl="0" marL="457200" rtl="0" algn="l">
              <a:spcBef>
                <a:spcPts val="0"/>
              </a:spcBef>
              <a:spcAft>
                <a:spcPts val="0"/>
              </a:spcAft>
              <a:buClr>
                <a:schemeClr val="dk1"/>
              </a:buClr>
              <a:buSzPts val="1600"/>
              <a:buFont typeface="DM Sans"/>
              <a:buChar char="●"/>
            </a:pPr>
            <a:r>
              <a:rPr b="1" lang="en-GB" sz="1600">
                <a:solidFill>
                  <a:schemeClr val="dk1"/>
                </a:solidFill>
                <a:latin typeface="DM Sans"/>
                <a:ea typeface="DM Sans"/>
                <a:cs typeface="DM Sans"/>
                <a:sym typeface="DM Sans"/>
              </a:rPr>
              <a:t>SMOTE</a:t>
            </a:r>
            <a:r>
              <a:rPr lang="en-GB" sz="1600">
                <a:solidFill>
                  <a:schemeClr val="dk1"/>
                </a:solidFill>
                <a:latin typeface="DM Sans"/>
                <a:ea typeface="DM Sans"/>
                <a:cs typeface="DM Sans"/>
                <a:sym typeface="DM Sans"/>
              </a:rPr>
              <a:t>: creates new synthetic samples for the minority class by blending existing minority class</a:t>
            </a:r>
            <a:endParaRPr sz="1600">
              <a:solidFill>
                <a:schemeClr val="dk1"/>
              </a:solidFill>
              <a:latin typeface="DM Sans"/>
              <a:ea typeface="DM Sans"/>
              <a:cs typeface="DM Sans"/>
              <a:sym typeface="DM Sans"/>
            </a:endParaRPr>
          </a:p>
          <a:p>
            <a:pPr indent="-330200" lvl="0" marL="457200" rtl="0" algn="l">
              <a:spcBef>
                <a:spcPts val="0"/>
              </a:spcBef>
              <a:spcAft>
                <a:spcPts val="0"/>
              </a:spcAft>
              <a:buClr>
                <a:schemeClr val="dk1"/>
              </a:buClr>
              <a:buSzPts val="1600"/>
              <a:buFont typeface="DM Sans"/>
              <a:buChar char="●"/>
            </a:pPr>
            <a:r>
              <a:rPr b="1" lang="en-GB" sz="1600">
                <a:solidFill>
                  <a:schemeClr val="dk1"/>
                </a:solidFill>
                <a:latin typeface="DM Sans"/>
                <a:ea typeface="DM Sans"/>
                <a:cs typeface="DM Sans"/>
                <a:sym typeface="DM Sans"/>
              </a:rPr>
              <a:t>SMOTEENN</a:t>
            </a:r>
            <a:r>
              <a:rPr lang="en-GB" sz="1600">
                <a:solidFill>
                  <a:schemeClr val="dk1"/>
                </a:solidFill>
                <a:latin typeface="DM Sans"/>
                <a:ea typeface="DM Sans"/>
                <a:cs typeface="DM Sans"/>
                <a:sym typeface="DM Sans"/>
              </a:rPr>
              <a:t>: SMOTE + check classification with nearest neighbour</a:t>
            </a:r>
            <a:endParaRPr sz="1600">
              <a:solidFill>
                <a:schemeClr val="dk1"/>
              </a:solidFill>
              <a:latin typeface="DM Sans"/>
              <a:ea typeface="DM Sans"/>
              <a:cs typeface="DM Sans"/>
              <a:sym typeface="DM Sans"/>
            </a:endParaRPr>
          </a:p>
          <a:p>
            <a:pPr indent="-330200" lvl="0" marL="457200" rtl="0" algn="l">
              <a:spcBef>
                <a:spcPts val="0"/>
              </a:spcBef>
              <a:spcAft>
                <a:spcPts val="0"/>
              </a:spcAft>
              <a:buClr>
                <a:schemeClr val="dk1"/>
              </a:buClr>
              <a:buSzPts val="1600"/>
              <a:buFont typeface="DM Sans"/>
              <a:buChar char="●"/>
            </a:pPr>
            <a:r>
              <a:rPr b="1" lang="en-GB" sz="1600">
                <a:solidFill>
                  <a:schemeClr val="dk1"/>
                </a:solidFill>
                <a:latin typeface="DM Sans"/>
                <a:ea typeface="DM Sans"/>
                <a:cs typeface="DM Sans"/>
                <a:sym typeface="DM Sans"/>
              </a:rPr>
              <a:t>SMOTETomek</a:t>
            </a:r>
            <a:r>
              <a:rPr lang="en-GB" sz="1600">
                <a:solidFill>
                  <a:schemeClr val="dk1"/>
                </a:solidFill>
                <a:latin typeface="DM Sans"/>
                <a:ea typeface="DM Sans"/>
                <a:cs typeface="DM Sans"/>
                <a:sym typeface="DM Sans"/>
              </a:rPr>
              <a:t>: SMOTE + remove tomek links</a:t>
            </a:r>
            <a:endParaRPr sz="1600">
              <a:solidFill>
                <a:schemeClr val="dk1"/>
              </a:solidFill>
              <a:latin typeface="DM Sans"/>
              <a:ea typeface="DM Sans"/>
              <a:cs typeface="DM Sans"/>
              <a:sym typeface="DM Sans"/>
            </a:endParaRPr>
          </a:p>
        </p:txBody>
      </p:sp>
      <p:pic>
        <p:nvPicPr>
          <p:cNvPr id="696" name="Google Shape;696;p71"/>
          <p:cNvPicPr preferRelativeResize="0"/>
          <p:nvPr/>
        </p:nvPicPr>
        <p:blipFill>
          <a:blip r:embed="rId3">
            <a:alphaModFix/>
          </a:blip>
          <a:stretch>
            <a:fillRect/>
          </a:stretch>
        </p:blipFill>
        <p:spPr>
          <a:xfrm>
            <a:off x="626313" y="2783175"/>
            <a:ext cx="7891374" cy="2171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2"/>
          <p:cNvSpPr txBox="1"/>
          <p:nvPr>
            <p:ph type="title"/>
          </p:nvPr>
        </p:nvSpPr>
        <p:spPr>
          <a:xfrm>
            <a:off x="713225" y="2384250"/>
            <a:ext cx="4344300" cy="167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Machine Learning</a:t>
            </a:r>
            <a:endParaRPr/>
          </a:p>
        </p:txBody>
      </p:sp>
      <p:sp>
        <p:nvSpPr>
          <p:cNvPr id="702" name="Google Shape;702;p72"/>
          <p:cNvSpPr txBox="1"/>
          <p:nvPr>
            <p:ph idx="2" type="title"/>
          </p:nvPr>
        </p:nvSpPr>
        <p:spPr>
          <a:xfrm>
            <a:off x="713225" y="1468350"/>
            <a:ext cx="126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04</a:t>
            </a:r>
            <a:endParaRPr/>
          </a:p>
        </p:txBody>
      </p:sp>
      <p:grpSp>
        <p:nvGrpSpPr>
          <p:cNvPr id="703" name="Google Shape;703;p72"/>
          <p:cNvGrpSpPr/>
          <p:nvPr/>
        </p:nvGrpSpPr>
        <p:grpSpPr>
          <a:xfrm>
            <a:off x="5104880" y="-153372"/>
            <a:ext cx="4218588" cy="6000577"/>
            <a:chOff x="5104880" y="-153372"/>
            <a:chExt cx="4218588" cy="6000577"/>
          </a:xfrm>
        </p:grpSpPr>
        <p:sp>
          <p:nvSpPr>
            <p:cNvPr id="704" name="Google Shape;704;p72"/>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2"/>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2"/>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2"/>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2"/>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2"/>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2"/>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2"/>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2"/>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2"/>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2"/>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2"/>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2"/>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2"/>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2"/>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2"/>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2"/>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1" name="Google Shape;721;p72"/>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3"/>
          <p:cNvSpPr txBox="1"/>
          <p:nvPr>
            <p:ph type="title"/>
          </p:nvPr>
        </p:nvSpPr>
        <p:spPr>
          <a:xfrm>
            <a:off x="720000" y="445025"/>
            <a:ext cx="554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Machine Learning</a:t>
            </a:r>
            <a:endParaRPr/>
          </a:p>
        </p:txBody>
      </p:sp>
      <p:sp>
        <p:nvSpPr>
          <p:cNvPr id="727" name="Google Shape;727;p73"/>
          <p:cNvSpPr txBox="1"/>
          <p:nvPr>
            <p:ph idx="1" type="subTitle"/>
          </p:nvPr>
        </p:nvSpPr>
        <p:spPr>
          <a:xfrm>
            <a:off x="720000" y="1652075"/>
            <a:ext cx="4294800" cy="2689800"/>
          </a:xfrm>
          <a:prstGeom prst="rect">
            <a:avLst/>
          </a:prstGeom>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GB" sz="2600"/>
              <a:t>Random Forest</a:t>
            </a:r>
            <a:endParaRPr sz="2600"/>
          </a:p>
          <a:p>
            <a:pPr indent="-393700" lvl="0" marL="457200" rtl="0" algn="l">
              <a:spcBef>
                <a:spcPts val="0"/>
              </a:spcBef>
              <a:spcAft>
                <a:spcPts val="0"/>
              </a:spcAft>
              <a:buSzPts val="2600"/>
              <a:buChar char="●"/>
            </a:pPr>
            <a:r>
              <a:rPr lang="en-GB" sz="2600"/>
              <a:t>Neural Network</a:t>
            </a:r>
            <a:endParaRPr sz="2600"/>
          </a:p>
        </p:txBody>
      </p:sp>
      <p:grpSp>
        <p:nvGrpSpPr>
          <p:cNvPr id="728" name="Google Shape;728;p73"/>
          <p:cNvGrpSpPr/>
          <p:nvPr/>
        </p:nvGrpSpPr>
        <p:grpSpPr>
          <a:xfrm>
            <a:off x="5430930" y="-445784"/>
            <a:ext cx="4086563" cy="6064817"/>
            <a:chOff x="5430930" y="-445784"/>
            <a:chExt cx="4086563" cy="6064817"/>
          </a:xfrm>
        </p:grpSpPr>
        <p:sp>
          <p:nvSpPr>
            <p:cNvPr id="729" name="Google Shape;729;p73"/>
            <p:cNvSpPr/>
            <p:nvPr/>
          </p:nvSpPr>
          <p:spPr>
            <a:xfrm>
              <a:off x="7368520" y="9887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3"/>
            <p:cNvSpPr/>
            <p:nvPr/>
          </p:nvSpPr>
          <p:spPr>
            <a:xfrm flipH="1" rot="10800000">
              <a:off x="6036409" y="19621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3"/>
            <p:cNvSpPr/>
            <p:nvPr/>
          </p:nvSpPr>
          <p:spPr>
            <a:xfrm>
              <a:off x="7309474" y="21661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3"/>
            <p:cNvSpPr/>
            <p:nvPr/>
          </p:nvSpPr>
          <p:spPr>
            <a:xfrm>
              <a:off x="6269702" y="-44578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3"/>
            <p:cNvSpPr/>
            <p:nvPr/>
          </p:nvSpPr>
          <p:spPr>
            <a:xfrm>
              <a:off x="5830483" y="421588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3"/>
            <p:cNvSpPr/>
            <p:nvPr/>
          </p:nvSpPr>
          <p:spPr>
            <a:xfrm>
              <a:off x="6269683" y="13325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3"/>
            <p:cNvSpPr/>
            <p:nvPr/>
          </p:nvSpPr>
          <p:spPr>
            <a:xfrm>
              <a:off x="8430764" y="2342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3"/>
            <p:cNvSpPr/>
            <p:nvPr/>
          </p:nvSpPr>
          <p:spPr>
            <a:xfrm>
              <a:off x="7309467" y="261820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3"/>
            <p:cNvSpPr/>
            <p:nvPr/>
          </p:nvSpPr>
          <p:spPr>
            <a:xfrm>
              <a:off x="7962441" y="13180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3"/>
            <p:cNvSpPr/>
            <p:nvPr/>
          </p:nvSpPr>
          <p:spPr>
            <a:xfrm flipH="1" rot="10800000">
              <a:off x="6351880" y="311086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3"/>
            <p:cNvSpPr/>
            <p:nvPr/>
          </p:nvSpPr>
          <p:spPr>
            <a:xfrm flipH="1" rot="10800000">
              <a:off x="6790284" y="354856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3"/>
            <p:cNvSpPr/>
            <p:nvPr/>
          </p:nvSpPr>
          <p:spPr>
            <a:xfrm flipH="1" rot="10800000">
              <a:off x="5430930" y="465091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3"/>
            <p:cNvSpPr/>
            <p:nvPr/>
          </p:nvSpPr>
          <p:spPr>
            <a:xfrm>
              <a:off x="8678783" y="266882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3"/>
            <p:cNvSpPr/>
            <p:nvPr/>
          </p:nvSpPr>
          <p:spPr>
            <a:xfrm>
              <a:off x="8430773" y="22359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3"/>
            <p:cNvSpPr/>
            <p:nvPr/>
          </p:nvSpPr>
          <p:spPr>
            <a:xfrm flipH="1" rot="10800000">
              <a:off x="8119787" y="36369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3"/>
            <p:cNvSpPr/>
            <p:nvPr/>
          </p:nvSpPr>
          <p:spPr>
            <a:xfrm flipH="1" rot="10800000">
              <a:off x="7697255" y="411247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3"/>
            <p:cNvSpPr/>
            <p:nvPr/>
          </p:nvSpPr>
          <p:spPr>
            <a:xfrm>
              <a:off x="6628072" y="11249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3"/>
            <p:cNvSpPr/>
            <p:nvPr/>
          </p:nvSpPr>
          <p:spPr>
            <a:xfrm flipH="1" rot="10800000">
              <a:off x="7825159" y="-2514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7"/>
          <p:cNvSpPr txBox="1"/>
          <p:nvPr>
            <p:ph type="title"/>
          </p:nvPr>
        </p:nvSpPr>
        <p:spPr>
          <a:xfrm>
            <a:off x="720000" y="445025"/>
            <a:ext cx="554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Motivation</a:t>
            </a:r>
            <a:endParaRPr/>
          </a:p>
        </p:txBody>
      </p:sp>
      <p:sp>
        <p:nvSpPr>
          <p:cNvPr id="437" name="Google Shape;437;p47"/>
          <p:cNvSpPr txBox="1"/>
          <p:nvPr>
            <p:ph idx="1" type="subTitle"/>
          </p:nvPr>
        </p:nvSpPr>
        <p:spPr>
          <a:xfrm>
            <a:off x="720000" y="1652075"/>
            <a:ext cx="4294800" cy="2689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rgbClr val="FF0000"/>
                </a:solidFill>
              </a:rPr>
              <a:t>1.9 Million killed</a:t>
            </a:r>
            <a:endParaRPr b="1" sz="2500">
              <a:solidFill>
                <a:srgbClr val="FF0000"/>
              </a:solidFill>
            </a:endParaRPr>
          </a:p>
          <a:p>
            <a:pPr indent="0" lvl="0" marL="0" rtl="0" algn="l">
              <a:spcBef>
                <a:spcPts val="0"/>
              </a:spcBef>
              <a:spcAft>
                <a:spcPts val="0"/>
              </a:spcAft>
              <a:buNone/>
            </a:pPr>
            <a:r>
              <a:rPr lang="en-GB"/>
              <a:t>e</a:t>
            </a:r>
            <a:r>
              <a:rPr lang="en-GB"/>
              <a:t>very year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sz="2500">
                <a:solidFill>
                  <a:srgbClr val="FF0000"/>
                </a:solidFill>
              </a:rPr>
              <a:t>Leading cause of death</a:t>
            </a:r>
            <a:endParaRPr b="1" sz="2500">
              <a:solidFill>
                <a:srgbClr val="FF0000"/>
              </a:solidFill>
            </a:endParaRPr>
          </a:p>
          <a:p>
            <a:pPr indent="0" lvl="0" marL="0" rtl="0" algn="l">
              <a:spcBef>
                <a:spcPts val="0"/>
              </a:spcBef>
              <a:spcAft>
                <a:spcPts val="0"/>
              </a:spcAft>
              <a:buNone/>
            </a:pPr>
            <a:r>
              <a:rPr lang="en-GB"/>
              <a:t>f</a:t>
            </a:r>
            <a:r>
              <a:rPr lang="en-GB"/>
              <a:t>or aged 5 - 29</a:t>
            </a:r>
            <a:endParaRPr/>
          </a:p>
        </p:txBody>
      </p:sp>
      <p:grpSp>
        <p:nvGrpSpPr>
          <p:cNvPr id="438" name="Google Shape;438;p47"/>
          <p:cNvGrpSpPr/>
          <p:nvPr/>
        </p:nvGrpSpPr>
        <p:grpSpPr>
          <a:xfrm>
            <a:off x="5430930" y="-445784"/>
            <a:ext cx="4086563" cy="6064817"/>
            <a:chOff x="5430930" y="-445784"/>
            <a:chExt cx="4086563" cy="6064817"/>
          </a:xfrm>
        </p:grpSpPr>
        <p:sp>
          <p:nvSpPr>
            <p:cNvPr id="439" name="Google Shape;439;p47"/>
            <p:cNvSpPr/>
            <p:nvPr/>
          </p:nvSpPr>
          <p:spPr>
            <a:xfrm>
              <a:off x="7368520" y="9887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
            <p:cNvSpPr/>
            <p:nvPr/>
          </p:nvSpPr>
          <p:spPr>
            <a:xfrm flipH="1" rot="10800000">
              <a:off x="6036409" y="19621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7"/>
            <p:cNvSpPr/>
            <p:nvPr/>
          </p:nvSpPr>
          <p:spPr>
            <a:xfrm>
              <a:off x="7309474" y="21661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a:off x="6269702" y="-44578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7"/>
            <p:cNvSpPr/>
            <p:nvPr/>
          </p:nvSpPr>
          <p:spPr>
            <a:xfrm>
              <a:off x="5830483" y="421588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
            <p:cNvSpPr/>
            <p:nvPr/>
          </p:nvSpPr>
          <p:spPr>
            <a:xfrm>
              <a:off x="6269683" y="13325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a:off x="8430764" y="2342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p:nvPr/>
          </p:nvSpPr>
          <p:spPr>
            <a:xfrm>
              <a:off x="7309467" y="261820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p:nvPr/>
          </p:nvSpPr>
          <p:spPr>
            <a:xfrm>
              <a:off x="7962441" y="13180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flipH="1" rot="10800000">
              <a:off x="6351880" y="311086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flipH="1" rot="10800000">
              <a:off x="6790284" y="354856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flipH="1" rot="10800000">
              <a:off x="5430930" y="465091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a:off x="8678783" y="266882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p:nvPr/>
          </p:nvSpPr>
          <p:spPr>
            <a:xfrm>
              <a:off x="8430773" y="22359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flipH="1" rot="10800000">
              <a:off x="8119787" y="36369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flipH="1" rot="10800000">
              <a:off x="7697255" y="411247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6628072" y="11249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flipH="1" rot="10800000">
              <a:off x="7825159" y="-2514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Random Forest</a:t>
            </a:r>
            <a:endParaRPr/>
          </a:p>
        </p:txBody>
      </p:sp>
      <p:sp>
        <p:nvSpPr>
          <p:cNvPr id="752" name="Google Shape;752;p74"/>
          <p:cNvSpPr txBox="1"/>
          <p:nvPr/>
        </p:nvSpPr>
        <p:spPr>
          <a:xfrm>
            <a:off x="251625" y="1359775"/>
            <a:ext cx="4396800" cy="2782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Uses multiple decision tree and combine the results</a:t>
            </a:r>
            <a:endParaRPr sz="2000">
              <a:solidFill>
                <a:schemeClr val="dk1"/>
              </a:solidFill>
              <a:latin typeface="DM Sans"/>
              <a:ea typeface="DM Sans"/>
              <a:cs typeface="DM Sans"/>
              <a:sym typeface="DM Sans"/>
            </a:endParaRPr>
          </a:p>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Good for dataset with many variables</a:t>
            </a:r>
            <a:endParaRPr sz="2000">
              <a:solidFill>
                <a:schemeClr val="dk1"/>
              </a:solidFill>
              <a:latin typeface="DM Sans"/>
              <a:ea typeface="DM Sans"/>
              <a:cs typeface="DM Sans"/>
              <a:sym typeface="DM Sans"/>
            </a:endParaRPr>
          </a:p>
        </p:txBody>
      </p:sp>
      <p:pic>
        <p:nvPicPr>
          <p:cNvPr id="753" name="Google Shape;753;p74"/>
          <p:cNvPicPr preferRelativeResize="0"/>
          <p:nvPr/>
        </p:nvPicPr>
        <p:blipFill>
          <a:blip r:embed="rId3">
            <a:alphaModFix/>
          </a:blip>
          <a:stretch>
            <a:fillRect/>
          </a:stretch>
        </p:blipFill>
        <p:spPr>
          <a:xfrm>
            <a:off x="5238264" y="1454850"/>
            <a:ext cx="3340262" cy="2233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75"/>
          <p:cNvPicPr preferRelativeResize="0"/>
          <p:nvPr/>
        </p:nvPicPr>
        <p:blipFill>
          <a:blip r:embed="rId3">
            <a:alphaModFix/>
          </a:blip>
          <a:stretch>
            <a:fillRect/>
          </a:stretch>
        </p:blipFill>
        <p:spPr>
          <a:xfrm>
            <a:off x="912574" y="262175"/>
            <a:ext cx="7318851" cy="789400"/>
          </a:xfrm>
          <a:prstGeom prst="rect">
            <a:avLst/>
          </a:prstGeom>
          <a:noFill/>
          <a:ln>
            <a:noFill/>
          </a:ln>
        </p:spPr>
      </p:pic>
      <p:pic>
        <p:nvPicPr>
          <p:cNvPr id="759" name="Google Shape;759;p75"/>
          <p:cNvPicPr preferRelativeResize="0"/>
          <p:nvPr/>
        </p:nvPicPr>
        <p:blipFill>
          <a:blip r:embed="rId4">
            <a:alphaModFix/>
          </a:blip>
          <a:stretch>
            <a:fillRect/>
          </a:stretch>
        </p:blipFill>
        <p:spPr>
          <a:xfrm>
            <a:off x="1557550" y="1137787"/>
            <a:ext cx="6028927" cy="1965850"/>
          </a:xfrm>
          <a:prstGeom prst="rect">
            <a:avLst/>
          </a:prstGeom>
          <a:noFill/>
          <a:ln>
            <a:noFill/>
          </a:ln>
        </p:spPr>
      </p:pic>
      <p:pic>
        <p:nvPicPr>
          <p:cNvPr id="760" name="Google Shape;760;p75"/>
          <p:cNvPicPr preferRelativeResize="0"/>
          <p:nvPr/>
        </p:nvPicPr>
        <p:blipFill>
          <a:blip r:embed="rId5">
            <a:alphaModFix/>
          </a:blip>
          <a:stretch>
            <a:fillRect/>
          </a:stretch>
        </p:blipFill>
        <p:spPr>
          <a:xfrm>
            <a:off x="1557538" y="3189846"/>
            <a:ext cx="6028926" cy="195365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Overfitting</a:t>
            </a:r>
            <a:endParaRPr/>
          </a:p>
        </p:txBody>
      </p:sp>
      <p:sp>
        <p:nvSpPr>
          <p:cNvPr id="766" name="Google Shape;766;p76"/>
          <p:cNvSpPr txBox="1"/>
          <p:nvPr/>
        </p:nvSpPr>
        <p:spPr>
          <a:xfrm>
            <a:off x="251625" y="1359775"/>
            <a:ext cx="4396800" cy="2782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Random Forest model fits too closely with training data (perfect accuracy = 1.0)</a:t>
            </a:r>
            <a:endParaRPr sz="2000">
              <a:solidFill>
                <a:schemeClr val="dk1"/>
              </a:solidFill>
              <a:latin typeface="DM Sans"/>
              <a:ea typeface="DM Sans"/>
              <a:cs typeface="DM Sans"/>
              <a:sym typeface="DM Sans"/>
            </a:endParaRPr>
          </a:p>
          <a:p>
            <a:pPr indent="0" lvl="0" marL="457200" rtl="0" algn="l">
              <a:spcBef>
                <a:spcPts val="0"/>
              </a:spcBef>
              <a:spcAft>
                <a:spcPts val="0"/>
              </a:spcAft>
              <a:buNone/>
            </a:pPr>
            <a:r>
              <a:t/>
            </a:r>
            <a:endParaRPr sz="2000">
              <a:solidFill>
                <a:schemeClr val="dk1"/>
              </a:solidFill>
              <a:latin typeface="DM Sans"/>
              <a:ea typeface="DM Sans"/>
              <a:cs typeface="DM Sans"/>
              <a:sym typeface="DM Sans"/>
            </a:endParaRPr>
          </a:p>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Overcome this issue by changing hyperparameter of Random Forest Classifier</a:t>
            </a:r>
            <a:endParaRPr sz="2000">
              <a:solidFill>
                <a:schemeClr val="dk1"/>
              </a:solidFill>
              <a:latin typeface="DM Sans"/>
              <a:ea typeface="DM Sans"/>
              <a:cs typeface="DM Sans"/>
              <a:sym typeface="DM Sans"/>
            </a:endParaRPr>
          </a:p>
        </p:txBody>
      </p:sp>
      <p:pic>
        <p:nvPicPr>
          <p:cNvPr id="767" name="Google Shape;767;p76"/>
          <p:cNvPicPr preferRelativeResize="0"/>
          <p:nvPr/>
        </p:nvPicPr>
        <p:blipFill>
          <a:blip r:embed="rId3">
            <a:alphaModFix/>
          </a:blip>
          <a:stretch>
            <a:fillRect/>
          </a:stretch>
        </p:blipFill>
        <p:spPr>
          <a:xfrm>
            <a:off x="4805950" y="2057025"/>
            <a:ext cx="4086600" cy="1029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p77"/>
          <p:cNvPicPr preferRelativeResize="0"/>
          <p:nvPr/>
        </p:nvPicPr>
        <p:blipFill>
          <a:blip r:embed="rId3">
            <a:alphaModFix/>
          </a:blip>
          <a:stretch>
            <a:fillRect/>
          </a:stretch>
        </p:blipFill>
        <p:spPr>
          <a:xfrm>
            <a:off x="668275" y="207250"/>
            <a:ext cx="7807449" cy="814800"/>
          </a:xfrm>
          <a:prstGeom prst="rect">
            <a:avLst/>
          </a:prstGeom>
          <a:noFill/>
          <a:ln>
            <a:noFill/>
          </a:ln>
        </p:spPr>
      </p:pic>
      <p:pic>
        <p:nvPicPr>
          <p:cNvPr id="773" name="Google Shape;773;p77"/>
          <p:cNvPicPr preferRelativeResize="0"/>
          <p:nvPr/>
        </p:nvPicPr>
        <p:blipFill>
          <a:blip r:embed="rId4">
            <a:alphaModFix/>
          </a:blip>
          <a:stretch>
            <a:fillRect/>
          </a:stretch>
        </p:blipFill>
        <p:spPr>
          <a:xfrm>
            <a:off x="1391000" y="1022050"/>
            <a:ext cx="6361998" cy="2016800"/>
          </a:xfrm>
          <a:prstGeom prst="rect">
            <a:avLst/>
          </a:prstGeom>
          <a:noFill/>
          <a:ln>
            <a:noFill/>
          </a:ln>
        </p:spPr>
      </p:pic>
      <p:pic>
        <p:nvPicPr>
          <p:cNvPr id="774" name="Google Shape;774;p77"/>
          <p:cNvPicPr preferRelativeResize="0"/>
          <p:nvPr/>
        </p:nvPicPr>
        <p:blipFill>
          <a:blip r:embed="rId5">
            <a:alphaModFix/>
          </a:blip>
          <a:stretch>
            <a:fillRect/>
          </a:stretch>
        </p:blipFill>
        <p:spPr>
          <a:xfrm>
            <a:off x="1437579" y="3126697"/>
            <a:ext cx="6268822" cy="2016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 Importance</a:t>
            </a:r>
            <a:endParaRPr/>
          </a:p>
        </p:txBody>
      </p:sp>
      <p:sp>
        <p:nvSpPr>
          <p:cNvPr id="780" name="Google Shape;780;p78"/>
          <p:cNvSpPr txBox="1"/>
          <p:nvPr/>
        </p:nvSpPr>
        <p:spPr>
          <a:xfrm>
            <a:off x="251625" y="1359775"/>
            <a:ext cx="4396800" cy="3716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Find the most important features from the Random Forest model in relation to Severity</a:t>
            </a:r>
            <a:endParaRPr sz="2000">
              <a:solidFill>
                <a:schemeClr val="dk1"/>
              </a:solidFill>
              <a:latin typeface="DM Sans"/>
              <a:ea typeface="DM Sans"/>
              <a:cs typeface="DM Sans"/>
              <a:sym typeface="DM Sans"/>
            </a:endParaRPr>
          </a:p>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Important Features:</a:t>
            </a:r>
            <a:endParaRPr sz="2000">
              <a:solidFill>
                <a:schemeClr val="dk1"/>
              </a:solidFill>
              <a:latin typeface="DM Sans"/>
              <a:ea typeface="DM Sans"/>
              <a:cs typeface="DM Sans"/>
              <a:sym typeface="DM Sans"/>
            </a:endParaRPr>
          </a:p>
          <a:p>
            <a:pPr indent="-355600" lvl="1" marL="914400" rtl="0" algn="l">
              <a:spcBef>
                <a:spcPts val="0"/>
              </a:spcBef>
              <a:spcAft>
                <a:spcPts val="0"/>
              </a:spcAft>
              <a:buClr>
                <a:schemeClr val="dk1"/>
              </a:buClr>
              <a:buSzPts val="2000"/>
              <a:buFont typeface="DM Sans"/>
              <a:buAutoNum type="arabicPeriod"/>
            </a:pPr>
            <a:r>
              <a:rPr lang="en-GB" sz="2000">
                <a:solidFill>
                  <a:schemeClr val="dk1"/>
                </a:solidFill>
                <a:latin typeface="DM Sans"/>
                <a:ea typeface="DM Sans"/>
                <a:cs typeface="DM Sans"/>
                <a:sym typeface="DM Sans"/>
              </a:rPr>
              <a:t>Distance</a:t>
            </a:r>
            <a:endParaRPr sz="2000">
              <a:solidFill>
                <a:schemeClr val="dk1"/>
              </a:solidFill>
              <a:latin typeface="DM Sans"/>
              <a:ea typeface="DM Sans"/>
              <a:cs typeface="DM Sans"/>
              <a:sym typeface="DM Sans"/>
            </a:endParaRPr>
          </a:p>
          <a:p>
            <a:pPr indent="-355600" lvl="1" marL="914400" rtl="0" algn="l">
              <a:spcBef>
                <a:spcPts val="0"/>
              </a:spcBef>
              <a:spcAft>
                <a:spcPts val="0"/>
              </a:spcAft>
              <a:buClr>
                <a:schemeClr val="dk1"/>
              </a:buClr>
              <a:buSzPts val="2000"/>
              <a:buFont typeface="DM Sans"/>
              <a:buAutoNum type="arabicPeriod"/>
            </a:pPr>
            <a:r>
              <a:rPr lang="en-GB" sz="2000">
                <a:solidFill>
                  <a:schemeClr val="dk1"/>
                </a:solidFill>
                <a:latin typeface="DM Sans"/>
                <a:ea typeface="DM Sans"/>
                <a:cs typeface="DM Sans"/>
                <a:sym typeface="DM Sans"/>
              </a:rPr>
              <a:t>Month</a:t>
            </a:r>
            <a:endParaRPr sz="2000">
              <a:solidFill>
                <a:schemeClr val="dk1"/>
              </a:solidFill>
              <a:latin typeface="DM Sans"/>
              <a:ea typeface="DM Sans"/>
              <a:cs typeface="DM Sans"/>
              <a:sym typeface="DM Sans"/>
            </a:endParaRPr>
          </a:p>
          <a:p>
            <a:pPr indent="-355600" lvl="1" marL="914400" rtl="0" algn="l">
              <a:spcBef>
                <a:spcPts val="0"/>
              </a:spcBef>
              <a:spcAft>
                <a:spcPts val="0"/>
              </a:spcAft>
              <a:buClr>
                <a:schemeClr val="dk1"/>
              </a:buClr>
              <a:buSzPts val="2000"/>
              <a:buFont typeface="DM Sans"/>
              <a:buAutoNum type="arabicPeriod"/>
            </a:pPr>
            <a:r>
              <a:rPr lang="en-GB" sz="2000">
                <a:solidFill>
                  <a:schemeClr val="dk1"/>
                </a:solidFill>
                <a:latin typeface="DM Sans"/>
                <a:ea typeface="DM Sans"/>
                <a:cs typeface="DM Sans"/>
                <a:sym typeface="DM Sans"/>
              </a:rPr>
              <a:t>Start_Lng &amp; Start_Lat (Location)</a:t>
            </a:r>
            <a:endParaRPr sz="2000">
              <a:solidFill>
                <a:schemeClr val="dk1"/>
              </a:solidFill>
              <a:latin typeface="DM Sans"/>
              <a:ea typeface="DM Sans"/>
              <a:cs typeface="DM Sans"/>
              <a:sym typeface="DM Sans"/>
            </a:endParaRPr>
          </a:p>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Similar across all 3 resampling techniques</a:t>
            </a:r>
            <a:endParaRPr sz="2000">
              <a:solidFill>
                <a:schemeClr val="dk1"/>
              </a:solidFill>
              <a:latin typeface="DM Sans"/>
              <a:ea typeface="DM Sans"/>
              <a:cs typeface="DM Sans"/>
              <a:sym typeface="DM Sans"/>
            </a:endParaRPr>
          </a:p>
        </p:txBody>
      </p:sp>
      <p:pic>
        <p:nvPicPr>
          <p:cNvPr id="781" name="Google Shape;781;p78"/>
          <p:cNvPicPr preferRelativeResize="0"/>
          <p:nvPr/>
        </p:nvPicPr>
        <p:blipFill>
          <a:blip r:embed="rId3">
            <a:alphaModFix/>
          </a:blip>
          <a:stretch>
            <a:fillRect/>
          </a:stretch>
        </p:blipFill>
        <p:spPr>
          <a:xfrm>
            <a:off x="5459825" y="240473"/>
            <a:ext cx="2989876" cy="1511302"/>
          </a:xfrm>
          <a:prstGeom prst="rect">
            <a:avLst/>
          </a:prstGeom>
          <a:noFill/>
          <a:ln>
            <a:noFill/>
          </a:ln>
        </p:spPr>
      </p:pic>
      <p:pic>
        <p:nvPicPr>
          <p:cNvPr id="782" name="Google Shape;782;p78"/>
          <p:cNvPicPr preferRelativeResize="0"/>
          <p:nvPr/>
        </p:nvPicPr>
        <p:blipFill>
          <a:blip r:embed="rId4">
            <a:alphaModFix/>
          </a:blip>
          <a:stretch>
            <a:fillRect/>
          </a:stretch>
        </p:blipFill>
        <p:spPr>
          <a:xfrm>
            <a:off x="5480130" y="1902563"/>
            <a:ext cx="2949257" cy="1511300"/>
          </a:xfrm>
          <a:prstGeom prst="rect">
            <a:avLst/>
          </a:prstGeom>
          <a:noFill/>
          <a:ln>
            <a:noFill/>
          </a:ln>
        </p:spPr>
      </p:pic>
      <p:pic>
        <p:nvPicPr>
          <p:cNvPr id="783" name="Google Shape;783;p78"/>
          <p:cNvPicPr preferRelativeResize="0"/>
          <p:nvPr/>
        </p:nvPicPr>
        <p:blipFill>
          <a:blip r:embed="rId5">
            <a:alphaModFix/>
          </a:blip>
          <a:stretch>
            <a:fillRect/>
          </a:stretch>
        </p:blipFill>
        <p:spPr>
          <a:xfrm>
            <a:off x="5481999" y="3564675"/>
            <a:ext cx="2945527" cy="1511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Network - Introduction</a:t>
            </a:r>
            <a:endParaRPr/>
          </a:p>
        </p:txBody>
      </p:sp>
      <p:grpSp>
        <p:nvGrpSpPr>
          <p:cNvPr id="789" name="Google Shape;789;p79"/>
          <p:cNvGrpSpPr/>
          <p:nvPr/>
        </p:nvGrpSpPr>
        <p:grpSpPr>
          <a:xfrm>
            <a:off x="491400" y="1633600"/>
            <a:ext cx="948000" cy="1984800"/>
            <a:chOff x="720000" y="1633600"/>
            <a:chExt cx="948000" cy="1984800"/>
          </a:xfrm>
        </p:grpSpPr>
        <p:sp>
          <p:nvSpPr>
            <p:cNvPr id="790" name="Google Shape;790;p79"/>
            <p:cNvSpPr/>
            <p:nvPr/>
          </p:nvSpPr>
          <p:spPr>
            <a:xfrm>
              <a:off x="720000" y="1633600"/>
              <a:ext cx="948000" cy="19848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1" name="Google Shape;791;p79"/>
            <p:cNvSpPr txBox="1"/>
            <p:nvPr/>
          </p:nvSpPr>
          <p:spPr>
            <a:xfrm rot="5400000">
              <a:off x="386400" y="2460875"/>
              <a:ext cx="16152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dk1"/>
                  </a:solidFill>
                  <a:latin typeface="DM Sans"/>
                  <a:ea typeface="DM Sans"/>
                  <a:cs typeface="DM Sans"/>
                  <a:sym typeface="DM Sans"/>
                </a:rPr>
                <a:t>Input Layer</a:t>
              </a:r>
              <a:endParaRPr sz="2000">
                <a:solidFill>
                  <a:schemeClr val="dk1"/>
                </a:solidFill>
                <a:latin typeface="DM Sans"/>
                <a:ea typeface="DM Sans"/>
                <a:cs typeface="DM Sans"/>
                <a:sym typeface="DM Sans"/>
              </a:endParaRPr>
            </a:p>
          </p:txBody>
        </p:sp>
      </p:grpSp>
      <p:grpSp>
        <p:nvGrpSpPr>
          <p:cNvPr id="792" name="Google Shape;792;p79"/>
          <p:cNvGrpSpPr/>
          <p:nvPr/>
        </p:nvGrpSpPr>
        <p:grpSpPr>
          <a:xfrm>
            <a:off x="2262475" y="1633600"/>
            <a:ext cx="948000" cy="1984800"/>
            <a:chOff x="2491075" y="1633600"/>
            <a:chExt cx="948000" cy="1984800"/>
          </a:xfrm>
        </p:grpSpPr>
        <p:sp>
          <p:nvSpPr>
            <p:cNvPr id="793" name="Google Shape;793;p79"/>
            <p:cNvSpPr/>
            <p:nvPr/>
          </p:nvSpPr>
          <p:spPr>
            <a:xfrm>
              <a:off x="2491075" y="1633600"/>
              <a:ext cx="948000" cy="19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4" name="Google Shape;794;p79"/>
            <p:cNvSpPr txBox="1"/>
            <p:nvPr/>
          </p:nvSpPr>
          <p:spPr>
            <a:xfrm rot="5400000">
              <a:off x="2107375" y="2368450"/>
              <a:ext cx="17154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DM Sans"/>
                  <a:ea typeface="DM Sans"/>
                  <a:cs typeface="DM Sans"/>
                  <a:sym typeface="DM Sans"/>
                </a:rPr>
                <a:t>Hidden</a:t>
              </a:r>
              <a:r>
                <a:rPr lang="en-GB" sz="1800">
                  <a:solidFill>
                    <a:schemeClr val="dk1"/>
                  </a:solidFill>
                  <a:latin typeface="DM Sans"/>
                  <a:ea typeface="DM Sans"/>
                  <a:cs typeface="DM Sans"/>
                  <a:sym typeface="DM Sans"/>
                </a:rPr>
                <a:t> Layer 1</a:t>
              </a:r>
              <a:endParaRPr sz="1800">
                <a:solidFill>
                  <a:schemeClr val="dk1"/>
                </a:solidFill>
                <a:latin typeface="DM Sans"/>
                <a:ea typeface="DM Sans"/>
                <a:cs typeface="DM Sans"/>
                <a:sym typeface="DM Sans"/>
              </a:endParaRPr>
            </a:p>
          </p:txBody>
        </p:sp>
      </p:grpSp>
      <p:grpSp>
        <p:nvGrpSpPr>
          <p:cNvPr id="795" name="Google Shape;795;p79"/>
          <p:cNvGrpSpPr/>
          <p:nvPr/>
        </p:nvGrpSpPr>
        <p:grpSpPr>
          <a:xfrm>
            <a:off x="4028875" y="1633600"/>
            <a:ext cx="948000" cy="1984800"/>
            <a:chOff x="4028875" y="1633600"/>
            <a:chExt cx="948000" cy="1984800"/>
          </a:xfrm>
        </p:grpSpPr>
        <p:sp>
          <p:nvSpPr>
            <p:cNvPr id="796" name="Google Shape;796;p79"/>
            <p:cNvSpPr/>
            <p:nvPr/>
          </p:nvSpPr>
          <p:spPr>
            <a:xfrm>
              <a:off x="4028875" y="1633600"/>
              <a:ext cx="948000" cy="19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7" name="Google Shape;797;p79"/>
            <p:cNvSpPr txBox="1"/>
            <p:nvPr/>
          </p:nvSpPr>
          <p:spPr>
            <a:xfrm rot="5400000">
              <a:off x="3633850" y="2424225"/>
              <a:ext cx="18072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DM Sans"/>
                  <a:ea typeface="DM Sans"/>
                  <a:cs typeface="DM Sans"/>
                  <a:sym typeface="DM Sans"/>
                </a:rPr>
                <a:t>Hidden</a:t>
              </a:r>
              <a:r>
                <a:rPr lang="en-GB" sz="1800">
                  <a:solidFill>
                    <a:schemeClr val="dk1"/>
                  </a:solidFill>
                  <a:latin typeface="DM Sans"/>
                  <a:ea typeface="DM Sans"/>
                  <a:cs typeface="DM Sans"/>
                  <a:sym typeface="DM Sans"/>
                </a:rPr>
                <a:t> Layer 2</a:t>
              </a:r>
              <a:endParaRPr sz="1800">
                <a:solidFill>
                  <a:schemeClr val="dk1"/>
                </a:solidFill>
                <a:latin typeface="DM Sans"/>
                <a:ea typeface="DM Sans"/>
                <a:cs typeface="DM Sans"/>
                <a:sym typeface="DM Sans"/>
              </a:endParaRPr>
            </a:p>
          </p:txBody>
        </p:sp>
      </p:grpSp>
      <p:grpSp>
        <p:nvGrpSpPr>
          <p:cNvPr id="798" name="Google Shape;798;p79"/>
          <p:cNvGrpSpPr/>
          <p:nvPr/>
        </p:nvGrpSpPr>
        <p:grpSpPr>
          <a:xfrm>
            <a:off x="5788200" y="1633600"/>
            <a:ext cx="948000" cy="1984800"/>
            <a:chOff x="5635800" y="1633600"/>
            <a:chExt cx="948000" cy="1984800"/>
          </a:xfrm>
        </p:grpSpPr>
        <p:sp>
          <p:nvSpPr>
            <p:cNvPr id="799" name="Google Shape;799;p79"/>
            <p:cNvSpPr/>
            <p:nvPr/>
          </p:nvSpPr>
          <p:spPr>
            <a:xfrm>
              <a:off x="5635800" y="1633600"/>
              <a:ext cx="948000" cy="19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00" name="Google Shape;800;p79"/>
            <p:cNvSpPr txBox="1"/>
            <p:nvPr/>
          </p:nvSpPr>
          <p:spPr>
            <a:xfrm rot="5400000">
              <a:off x="5221075" y="2399500"/>
              <a:ext cx="17775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DM Sans"/>
                  <a:ea typeface="DM Sans"/>
                  <a:cs typeface="DM Sans"/>
                  <a:sym typeface="DM Sans"/>
                </a:rPr>
                <a:t>Hidden</a:t>
              </a:r>
              <a:r>
                <a:rPr lang="en-GB" sz="1800">
                  <a:solidFill>
                    <a:schemeClr val="dk1"/>
                  </a:solidFill>
                  <a:latin typeface="DM Sans"/>
                  <a:ea typeface="DM Sans"/>
                  <a:cs typeface="DM Sans"/>
                  <a:sym typeface="DM Sans"/>
                </a:rPr>
                <a:t> Layer 3</a:t>
              </a:r>
              <a:endParaRPr sz="1800">
                <a:solidFill>
                  <a:schemeClr val="dk1"/>
                </a:solidFill>
                <a:latin typeface="DM Sans"/>
                <a:ea typeface="DM Sans"/>
                <a:cs typeface="DM Sans"/>
                <a:sym typeface="DM Sans"/>
              </a:endParaRPr>
            </a:p>
          </p:txBody>
        </p:sp>
      </p:grpSp>
      <p:grpSp>
        <p:nvGrpSpPr>
          <p:cNvPr id="801" name="Google Shape;801;p79"/>
          <p:cNvGrpSpPr/>
          <p:nvPr/>
        </p:nvGrpSpPr>
        <p:grpSpPr>
          <a:xfrm>
            <a:off x="7553000" y="1633600"/>
            <a:ext cx="948000" cy="1984800"/>
            <a:chOff x="7172000" y="1633600"/>
            <a:chExt cx="948000" cy="1984800"/>
          </a:xfrm>
        </p:grpSpPr>
        <p:sp>
          <p:nvSpPr>
            <p:cNvPr id="802" name="Google Shape;802;p79"/>
            <p:cNvSpPr/>
            <p:nvPr/>
          </p:nvSpPr>
          <p:spPr>
            <a:xfrm>
              <a:off x="7172000" y="1633600"/>
              <a:ext cx="948000" cy="19848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03" name="Google Shape;803;p79"/>
            <p:cNvSpPr txBox="1"/>
            <p:nvPr/>
          </p:nvSpPr>
          <p:spPr>
            <a:xfrm rot="5400000">
              <a:off x="6874550" y="2418550"/>
              <a:ext cx="16152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DM Sans"/>
                  <a:ea typeface="DM Sans"/>
                  <a:cs typeface="DM Sans"/>
                  <a:sym typeface="DM Sans"/>
                </a:rPr>
                <a:t>Output</a:t>
              </a:r>
              <a:r>
                <a:rPr lang="en-GB" sz="1800">
                  <a:solidFill>
                    <a:schemeClr val="dk1"/>
                  </a:solidFill>
                  <a:latin typeface="DM Sans"/>
                  <a:ea typeface="DM Sans"/>
                  <a:cs typeface="DM Sans"/>
                  <a:sym typeface="DM Sans"/>
                </a:rPr>
                <a:t> Layer</a:t>
              </a:r>
              <a:endParaRPr sz="1800">
                <a:solidFill>
                  <a:schemeClr val="dk1"/>
                </a:solidFill>
                <a:latin typeface="DM Sans"/>
                <a:ea typeface="DM Sans"/>
                <a:cs typeface="DM Sans"/>
                <a:sym typeface="DM Sans"/>
              </a:endParaRPr>
            </a:p>
          </p:txBody>
        </p:sp>
      </p:grpSp>
      <p:sp>
        <p:nvSpPr>
          <p:cNvPr id="804" name="Google Shape;804;p79"/>
          <p:cNvSpPr/>
          <p:nvPr/>
        </p:nvSpPr>
        <p:spPr>
          <a:xfrm>
            <a:off x="1490488" y="2523400"/>
            <a:ext cx="720900" cy="205200"/>
          </a:xfrm>
          <a:prstGeom prst="right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05" name="Google Shape;805;p79"/>
          <p:cNvSpPr/>
          <p:nvPr/>
        </p:nvSpPr>
        <p:spPr>
          <a:xfrm>
            <a:off x="3259213" y="2523400"/>
            <a:ext cx="720900" cy="205200"/>
          </a:xfrm>
          <a:prstGeom prst="right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06" name="Google Shape;806;p79"/>
          <p:cNvSpPr/>
          <p:nvPr/>
        </p:nvSpPr>
        <p:spPr>
          <a:xfrm>
            <a:off x="5022075" y="2523400"/>
            <a:ext cx="720900" cy="205200"/>
          </a:xfrm>
          <a:prstGeom prst="right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07" name="Google Shape;807;p79"/>
          <p:cNvSpPr/>
          <p:nvPr/>
        </p:nvSpPr>
        <p:spPr>
          <a:xfrm>
            <a:off x="6781413" y="2523400"/>
            <a:ext cx="720900" cy="205200"/>
          </a:xfrm>
          <a:prstGeom prst="right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08" name="Google Shape;808;p79"/>
          <p:cNvSpPr txBox="1"/>
          <p:nvPr/>
        </p:nvSpPr>
        <p:spPr>
          <a:xfrm>
            <a:off x="7103750" y="3772150"/>
            <a:ext cx="184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DM Sans"/>
                <a:ea typeface="DM Sans"/>
                <a:cs typeface="DM Sans"/>
                <a:sym typeface="DM Sans"/>
              </a:rPr>
              <a:t>Softmax activation (Severity Levels)</a:t>
            </a:r>
            <a:endParaRPr b="1">
              <a:solidFill>
                <a:schemeClr val="dk1"/>
              </a:solidFill>
              <a:latin typeface="DM Sans"/>
              <a:ea typeface="DM Sans"/>
              <a:cs typeface="DM Sans"/>
              <a:sym typeface="DM Sans"/>
            </a:endParaRPr>
          </a:p>
        </p:txBody>
      </p:sp>
      <p:sp>
        <p:nvSpPr>
          <p:cNvPr id="809" name="Google Shape;809;p79"/>
          <p:cNvSpPr txBox="1"/>
          <p:nvPr/>
        </p:nvSpPr>
        <p:spPr>
          <a:xfrm>
            <a:off x="5541000" y="3872950"/>
            <a:ext cx="15396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DM Sans"/>
                <a:ea typeface="DM Sans"/>
                <a:cs typeface="DM Sans"/>
                <a:sym typeface="DM Sans"/>
              </a:rPr>
              <a:t>ReLu</a:t>
            </a:r>
            <a:r>
              <a:rPr b="1" lang="en-GB">
                <a:solidFill>
                  <a:schemeClr val="dk1"/>
                </a:solidFill>
                <a:latin typeface="DM Sans"/>
                <a:ea typeface="DM Sans"/>
                <a:cs typeface="DM Sans"/>
                <a:sym typeface="DM Sans"/>
              </a:rPr>
              <a:t> activation </a:t>
            </a:r>
            <a:endParaRPr b="1">
              <a:solidFill>
                <a:schemeClr val="dk1"/>
              </a:solidFill>
              <a:latin typeface="DM Sans"/>
              <a:ea typeface="DM Sans"/>
              <a:cs typeface="DM Sans"/>
              <a:sym typeface="DM Sans"/>
            </a:endParaRPr>
          </a:p>
        </p:txBody>
      </p:sp>
      <p:sp>
        <p:nvSpPr>
          <p:cNvPr id="810" name="Google Shape;810;p79"/>
          <p:cNvSpPr txBox="1"/>
          <p:nvPr/>
        </p:nvSpPr>
        <p:spPr>
          <a:xfrm>
            <a:off x="42150" y="3772150"/>
            <a:ext cx="184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DM Sans"/>
                <a:ea typeface="DM Sans"/>
                <a:cs typeface="DM Sans"/>
                <a:sym typeface="DM Sans"/>
              </a:rPr>
              <a:t>Features: Location, weather, wind etc</a:t>
            </a:r>
            <a:endParaRPr b="1">
              <a:solidFill>
                <a:schemeClr val="dk1"/>
              </a:solidFill>
              <a:latin typeface="DM Sans"/>
              <a:ea typeface="DM Sans"/>
              <a:cs typeface="DM Sans"/>
              <a:sym typeface="DM Sans"/>
            </a:endParaRPr>
          </a:p>
        </p:txBody>
      </p:sp>
      <p:sp>
        <p:nvSpPr>
          <p:cNvPr id="811" name="Google Shape;811;p79"/>
          <p:cNvSpPr txBox="1"/>
          <p:nvPr/>
        </p:nvSpPr>
        <p:spPr>
          <a:xfrm>
            <a:off x="3850800" y="3872950"/>
            <a:ext cx="15396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DM Sans"/>
                <a:ea typeface="DM Sans"/>
                <a:cs typeface="DM Sans"/>
                <a:sym typeface="DM Sans"/>
              </a:rPr>
              <a:t>ReLu activation </a:t>
            </a:r>
            <a:endParaRPr b="1">
              <a:solidFill>
                <a:schemeClr val="dk1"/>
              </a:solidFill>
              <a:latin typeface="DM Sans"/>
              <a:ea typeface="DM Sans"/>
              <a:cs typeface="DM Sans"/>
              <a:sym typeface="DM Sans"/>
            </a:endParaRPr>
          </a:p>
        </p:txBody>
      </p:sp>
      <p:sp>
        <p:nvSpPr>
          <p:cNvPr id="812" name="Google Shape;812;p79"/>
          <p:cNvSpPr txBox="1"/>
          <p:nvPr/>
        </p:nvSpPr>
        <p:spPr>
          <a:xfrm>
            <a:off x="2015275" y="3872950"/>
            <a:ext cx="15396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DM Sans"/>
                <a:ea typeface="DM Sans"/>
                <a:cs typeface="DM Sans"/>
                <a:sym typeface="DM Sans"/>
              </a:rPr>
              <a:t>ReLu activation </a:t>
            </a:r>
            <a:endParaRPr b="1">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Network - Introduction</a:t>
            </a:r>
            <a:endParaRPr/>
          </a:p>
        </p:txBody>
      </p:sp>
      <p:sp>
        <p:nvSpPr>
          <p:cNvPr id="818" name="Google Shape;818;p80"/>
          <p:cNvSpPr txBox="1"/>
          <p:nvPr/>
        </p:nvSpPr>
        <p:spPr>
          <a:xfrm>
            <a:off x="7103750" y="3772150"/>
            <a:ext cx="184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DM Sans"/>
                <a:ea typeface="DM Sans"/>
                <a:cs typeface="DM Sans"/>
                <a:sym typeface="DM Sans"/>
              </a:rPr>
              <a:t>Softmax activation (Severity Levels)</a:t>
            </a:r>
            <a:endParaRPr b="1">
              <a:solidFill>
                <a:schemeClr val="dk1"/>
              </a:solidFill>
              <a:latin typeface="DM Sans"/>
              <a:ea typeface="DM Sans"/>
              <a:cs typeface="DM Sans"/>
              <a:sym typeface="DM Sans"/>
            </a:endParaRPr>
          </a:p>
        </p:txBody>
      </p:sp>
      <p:sp>
        <p:nvSpPr>
          <p:cNvPr id="819" name="Google Shape;819;p80"/>
          <p:cNvSpPr txBox="1"/>
          <p:nvPr/>
        </p:nvSpPr>
        <p:spPr>
          <a:xfrm>
            <a:off x="42150" y="3772150"/>
            <a:ext cx="184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DM Sans"/>
                <a:ea typeface="DM Sans"/>
                <a:cs typeface="DM Sans"/>
                <a:sym typeface="DM Sans"/>
              </a:rPr>
              <a:t>Features: Location, weather, wind etc</a:t>
            </a:r>
            <a:endParaRPr b="1">
              <a:solidFill>
                <a:schemeClr val="dk1"/>
              </a:solidFill>
              <a:latin typeface="DM Sans"/>
              <a:ea typeface="DM Sans"/>
              <a:cs typeface="DM Sans"/>
              <a:sym typeface="DM Sans"/>
            </a:endParaRPr>
          </a:p>
        </p:txBody>
      </p:sp>
      <p:pic>
        <p:nvPicPr>
          <p:cNvPr id="820" name="Google Shape;820;p80"/>
          <p:cNvPicPr preferRelativeResize="0"/>
          <p:nvPr/>
        </p:nvPicPr>
        <p:blipFill rotWithShape="1">
          <a:blip r:embed="rId3">
            <a:alphaModFix/>
          </a:blip>
          <a:srcRect b="2672" l="29554" r="24438" t="19184"/>
          <a:stretch/>
        </p:blipFill>
        <p:spPr>
          <a:xfrm>
            <a:off x="1816950" y="1017725"/>
            <a:ext cx="5286799" cy="4019649"/>
          </a:xfrm>
          <a:prstGeom prst="rect">
            <a:avLst/>
          </a:prstGeom>
          <a:noFill/>
          <a:ln>
            <a:noFill/>
          </a:ln>
        </p:spPr>
      </p:pic>
      <p:sp>
        <p:nvSpPr>
          <p:cNvPr id="821" name="Google Shape;821;p80"/>
          <p:cNvSpPr txBox="1"/>
          <p:nvPr/>
        </p:nvSpPr>
        <p:spPr>
          <a:xfrm>
            <a:off x="3690550" y="1295650"/>
            <a:ext cx="15396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DM Sans"/>
                <a:ea typeface="DM Sans"/>
                <a:cs typeface="DM Sans"/>
                <a:sym typeface="DM Sans"/>
              </a:rPr>
              <a:t>ReLu activation </a:t>
            </a:r>
            <a:endParaRPr b="1">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Network - Helper functions </a:t>
            </a:r>
            <a:endParaRPr/>
          </a:p>
        </p:txBody>
      </p:sp>
      <p:sp>
        <p:nvSpPr>
          <p:cNvPr id="827" name="Google Shape;827;p81"/>
          <p:cNvSpPr txBox="1"/>
          <p:nvPr/>
        </p:nvSpPr>
        <p:spPr>
          <a:xfrm>
            <a:off x="244475" y="1566525"/>
            <a:ext cx="3755100" cy="16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Standardizing numerical features</a:t>
            </a:r>
            <a:endParaRPr sz="2000">
              <a:solidFill>
                <a:schemeClr val="dk1"/>
              </a:solidFill>
              <a:latin typeface="DM Sans"/>
              <a:ea typeface="DM Sans"/>
              <a:cs typeface="DM Sans"/>
              <a:sym typeface="DM Sans"/>
            </a:endParaRPr>
          </a:p>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Encoding categorical features</a:t>
            </a:r>
            <a:endParaRPr sz="1500">
              <a:solidFill>
                <a:schemeClr val="dk1"/>
              </a:solidFill>
              <a:latin typeface="DM Sans"/>
              <a:ea typeface="DM Sans"/>
              <a:cs typeface="DM Sans"/>
              <a:sym typeface="DM Sans"/>
            </a:endParaRPr>
          </a:p>
        </p:txBody>
      </p:sp>
      <p:pic>
        <p:nvPicPr>
          <p:cNvPr id="828" name="Google Shape;828;p81"/>
          <p:cNvPicPr preferRelativeResize="0"/>
          <p:nvPr/>
        </p:nvPicPr>
        <p:blipFill rotWithShape="1">
          <a:blip r:embed="rId3">
            <a:alphaModFix/>
          </a:blip>
          <a:srcRect b="7910" l="8661" r="36690" t="0"/>
          <a:stretch/>
        </p:blipFill>
        <p:spPr>
          <a:xfrm>
            <a:off x="4116700" y="1691738"/>
            <a:ext cx="4185224" cy="1917475"/>
          </a:xfrm>
          <a:prstGeom prst="rect">
            <a:avLst/>
          </a:prstGeom>
          <a:noFill/>
          <a:ln>
            <a:noFill/>
          </a:ln>
        </p:spPr>
      </p:pic>
      <p:pic>
        <p:nvPicPr>
          <p:cNvPr id="829" name="Google Shape;829;p81"/>
          <p:cNvPicPr preferRelativeResize="0"/>
          <p:nvPr/>
        </p:nvPicPr>
        <p:blipFill rotWithShape="1">
          <a:blip r:embed="rId4">
            <a:alphaModFix/>
          </a:blip>
          <a:srcRect b="9918" l="9833" r="10675" t="0"/>
          <a:stretch/>
        </p:blipFill>
        <p:spPr>
          <a:xfrm>
            <a:off x="2763100" y="3826950"/>
            <a:ext cx="5538826" cy="720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Network - Features </a:t>
            </a:r>
            <a:endParaRPr/>
          </a:p>
        </p:txBody>
      </p:sp>
      <p:sp>
        <p:nvSpPr>
          <p:cNvPr id="835" name="Google Shape;835;p82"/>
          <p:cNvSpPr txBox="1"/>
          <p:nvPr/>
        </p:nvSpPr>
        <p:spPr>
          <a:xfrm>
            <a:off x="244475" y="1566525"/>
            <a:ext cx="3359700" cy="16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Features: Location, visibility, wind speed, time of day etc</a:t>
            </a:r>
            <a:endParaRPr sz="1500">
              <a:solidFill>
                <a:schemeClr val="dk1"/>
              </a:solidFill>
              <a:latin typeface="DM Sans"/>
              <a:ea typeface="DM Sans"/>
              <a:cs typeface="DM Sans"/>
              <a:sym typeface="DM Sans"/>
            </a:endParaRPr>
          </a:p>
        </p:txBody>
      </p:sp>
      <p:pic>
        <p:nvPicPr>
          <p:cNvPr id="836" name="Google Shape;836;p82"/>
          <p:cNvPicPr preferRelativeResize="0"/>
          <p:nvPr/>
        </p:nvPicPr>
        <p:blipFill rotWithShape="1">
          <a:blip r:embed="rId3">
            <a:alphaModFix/>
          </a:blip>
          <a:srcRect b="12078" l="18579" r="15466" t="34166"/>
          <a:stretch/>
        </p:blipFill>
        <p:spPr>
          <a:xfrm>
            <a:off x="3722775" y="1846575"/>
            <a:ext cx="4996623" cy="2644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Network - </a:t>
            </a:r>
            <a:r>
              <a:rPr lang="en-GB" sz="2900"/>
              <a:t>Create model</a:t>
            </a:r>
            <a:endParaRPr sz="2900"/>
          </a:p>
        </p:txBody>
      </p:sp>
      <p:sp>
        <p:nvSpPr>
          <p:cNvPr id="842" name="Google Shape;842;p83"/>
          <p:cNvSpPr txBox="1"/>
          <p:nvPr/>
        </p:nvSpPr>
        <p:spPr>
          <a:xfrm>
            <a:off x="244475" y="1566525"/>
            <a:ext cx="3755100" cy="1676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DM Sans"/>
              <a:buChar char="●"/>
            </a:pPr>
            <a:r>
              <a:rPr lang="en-GB" sz="2000">
                <a:solidFill>
                  <a:schemeClr val="dk1"/>
                </a:solidFill>
                <a:latin typeface="DM Sans"/>
                <a:ea typeface="DM Sans"/>
                <a:cs typeface="DM Sans"/>
                <a:sym typeface="DM Sans"/>
              </a:rPr>
              <a:t>Dropout is included in each layer to prevent overfitting</a:t>
            </a:r>
            <a:endParaRPr sz="1500">
              <a:solidFill>
                <a:schemeClr val="dk1"/>
              </a:solidFill>
              <a:latin typeface="DM Sans"/>
              <a:ea typeface="DM Sans"/>
              <a:cs typeface="DM Sans"/>
              <a:sym typeface="DM Sans"/>
            </a:endParaRPr>
          </a:p>
        </p:txBody>
      </p:sp>
      <p:pic>
        <p:nvPicPr>
          <p:cNvPr id="843" name="Google Shape;843;p83"/>
          <p:cNvPicPr preferRelativeResize="0"/>
          <p:nvPr/>
        </p:nvPicPr>
        <p:blipFill rotWithShape="1">
          <a:blip r:embed="rId3">
            <a:alphaModFix/>
          </a:blip>
          <a:srcRect b="22262" l="15374" r="35079" t="46478"/>
          <a:stretch/>
        </p:blipFill>
        <p:spPr>
          <a:xfrm>
            <a:off x="4092875" y="1662112"/>
            <a:ext cx="4613652" cy="1819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8"/>
          <p:cNvSpPr txBox="1"/>
          <p:nvPr>
            <p:ph idx="1" type="subTitle"/>
          </p:nvPr>
        </p:nvSpPr>
        <p:spPr>
          <a:xfrm>
            <a:off x="1226425" y="1866075"/>
            <a:ext cx="6691200" cy="123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a:t>What can be done to reduce the severity of road accidents?</a:t>
            </a:r>
            <a:endParaRPr b="1"/>
          </a:p>
        </p:txBody>
      </p:sp>
      <p:sp>
        <p:nvSpPr>
          <p:cNvPr id="462" name="Google Shape;462;p48"/>
          <p:cNvSpPr txBox="1"/>
          <p:nvPr/>
        </p:nvSpPr>
        <p:spPr>
          <a:xfrm>
            <a:off x="2798575" y="770100"/>
            <a:ext cx="3546900" cy="5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700">
                <a:solidFill>
                  <a:srgbClr val="4A86E8"/>
                </a:solidFill>
                <a:latin typeface="DM Sans"/>
                <a:ea typeface="DM Sans"/>
                <a:cs typeface="DM Sans"/>
                <a:sym typeface="DM Sans"/>
              </a:rPr>
              <a:t>Problem Statement</a:t>
            </a:r>
            <a:endParaRPr b="1" sz="2700">
              <a:solidFill>
                <a:srgbClr val="4A86E8"/>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4"/>
          <p:cNvSpPr txBox="1"/>
          <p:nvPr/>
        </p:nvSpPr>
        <p:spPr>
          <a:xfrm>
            <a:off x="543250" y="1541100"/>
            <a:ext cx="3596400" cy="20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GB">
                <a:solidFill>
                  <a:schemeClr val="dk1"/>
                </a:solidFill>
                <a:latin typeface="DM Sans"/>
                <a:ea typeface="DM Sans"/>
                <a:cs typeface="DM Sans"/>
                <a:sym typeface="DM Sans"/>
              </a:rPr>
              <a:t>Softmax layer converts the model's output into a probability distribution over the severity levels</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GB">
                <a:solidFill>
                  <a:schemeClr val="dk1"/>
                </a:solidFill>
                <a:latin typeface="DM Sans"/>
                <a:ea typeface="DM Sans"/>
                <a:cs typeface="DM Sans"/>
                <a:sym typeface="DM Sans"/>
              </a:rPr>
              <a:t>Categorical cross-entropy loss function is used to train the model by comparing these predicted probabilities with the actual severity levels in the training data. </a:t>
            </a:r>
            <a:endParaRPr sz="900">
              <a:solidFill>
                <a:schemeClr val="dk1"/>
              </a:solidFill>
              <a:latin typeface="DM Sans"/>
              <a:ea typeface="DM Sans"/>
              <a:cs typeface="DM Sans"/>
              <a:sym typeface="DM Sans"/>
            </a:endParaRPr>
          </a:p>
        </p:txBody>
      </p:sp>
      <p:pic>
        <p:nvPicPr>
          <p:cNvPr id="849" name="Google Shape;849;p84"/>
          <p:cNvPicPr preferRelativeResize="0"/>
          <p:nvPr/>
        </p:nvPicPr>
        <p:blipFill rotWithShape="1">
          <a:blip r:embed="rId3">
            <a:alphaModFix/>
          </a:blip>
          <a:srcRect b="0" l="14423" r="8362" t="73477"/>
          <a:stretch/>
        </p:blipFill>
        <p:spPr>
          <a:xfrm>
            <a:off x="4139650" y="1915075"/>
            <a:ext cx="5004227" cy="1116276"/>
          </a:xfrm>
          <a:prstGeom prst="rect">
            <a:avLst/>
          </a:prstGeom>
          <a:noFill/>
          <a:ln>
            <a:noFill/>
          </a:ln>
        </p:spPr>
      </p:pic>
      <p:sp>
        <p:nvSpPr>
          <p:cNvPr id="850" name="Google Shape;850;p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Network - </a:t>
            </a:r>
            <a:r>
              <a:rPr lang="en-GB" sz="2900"/>
              <a:t>Create model</a:t>
            </a:r>
            <a:endParaRPr sz="2900"/>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5"/>
          <p:cNvSpPr txBox="1"/>
          <p:nvPr>
            <p:ph idx="2" type="subTitle"/>
          </p:nvPr>
        </p:nvSpPr>
        <p:spPr>
          <a:xfrm>
            <a:off x="777850" y="1407125"/>
            <a:ext cx="3300300" cy="24999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chemeClr val="dk1"/>
              </a:buClr>
              <a:buSzPts val="2000"/>
              <a:buFont typeface="DM Sans"/>
              <a:buChar char="●"/>
            </a:pPr>
            <a:r>
              <a:rPr lang="en-GB" sz="2000"/>
              <a:t>R</a:t>
            </a:r>
            <a:r>
              <a:rPr lang="en-GB" sz="2000"/>
              <a:t>esampling techniques such as SMOTE, SMOTETomek, and SMOTEENN to handle class imbalance in the dataset. </a:t>
            </a:r>
            <a:endParaRPr sz="2000"/>
          </a:p>
        </p:txBody>
      </p:sp>
      <p:sp>
        <p:nvSpPr>
          <p:cNvPr id="856" name="Google Shape;856;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Network - Resampling</a:t>
            </a:r>
            <a:endParaRPr/>
          </a:p>
        </p:txBody>
      </p:sp>
      <p:pic>
        <p:nvPicPr>
          <p:cNvPr id="857" name="Google Shape;857;p85"/>
          <p:cNvPicPr preferRelativeResize="0"/>
          <p:nvPr/>
        </p:nvPicPr>
        <p:blipFill>
          <a:blip r:embed="rId3">
            <a:alphaModFix/>
          </a:blip>
          <a:stretch>
            <a:fillRect/>
          </a:stretch>
        </p:blipFill>
        <p:spPr>
          <a:xfrm>
            <a:off x="4216500" y="1407125"/>
            <a:ext cx="4622701" cy="2600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86"/>
          <p:cNvSpPr txBox="1"/>
          <p:nvPr/>
        </p:nvSpPr>
        <p:spPr>
          <a:xfrm>
            <a:off x="6149400" y="533350"/>
            <a:ext cx="2500800" cy="8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chemeClr val="dk1"/>
              </a:solidFill>
              <a:latin typeface="DM Sans"/>
              <a:ea typeface="DM Sans"/>
              <a:cs typeface="DM Sans"/>
              <a:sym typeface="DM Sans"/>
            </a:endParaRPr>
          </a:p>
          <a:p>
            <a:pPr indent="0" lvl="0" marL="0" rtl="0" algn="l">
              <a:spcBef>
                <a:spcPts val="0"/>
              </a:spcBef>
              <a:spcAft>
                <a:spcPts val="0"/>
              </a:spcAft>
              <a:buNone/>
            </a:pPr>
            <a:r>
              <a:rPr lang="en-GB" sz="2000">
                <a:solidFill>
                  <a:schemeClr val="dk1"/>
                </a:solidFill>
                <a:latin typeface="DM Sans"/>
                <a:ea typeface="DM Sans"/>
                <a:cs typeface="DM Sans"/>
                <a:sym typeface="DM Sans"/>
              </a:rPr>
              <a:t>SMOTE Model Training</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sz="700">
              <a:solidFill>
                <a:schemeClr val="dk1"/>
              </a:solidFill>
              <a:latin typeface="DM Sans"/>
              <a:ea typeface="DM Sans"/>
              <a:cs typeface="DM Sans"/>
              <a:sym typeface="DM Sans"/>
            </a:endParaRPr>
          </a:p>
          <a:p>
            <a:pPr indent="0" lvl="0" marL="0" rtl="0" algn="l">
              <a:spcBef>
                <a:spcPts val="0"/>
              </a:spcBef>
              <a:spcAft>
                <a:spcPts val="0"/>
              </a:spcAft>
              <a:buNone/>
            </a:pPr>
            <a:r>
              <a:t/>
            </a:r>
            <a:endParaRPr sz="700">
              <a:solidFill>
                <a:schemeClr val="dk1"/>
              </a:solidFill>
              <a:latin typeface="DM Sans"/>
              <a:ea typeface="DM Sans"/>
              <a:cs typeface="DM Sans"/>
              <a:sym typeface="DM Sans"/>
            </a:endParaRPr>
          </a:p>
          <a:p>
            <a:pPr indent="0" lvl="0" marL="0" rtl="0" algn="l">
              <a:spcBef>
                <a:spcPts val="0"/>
              </a:spcBef>
              <a:spcAft>
                <a:spcPts val="0"/>
              </a:spcAft>
              <a:buNone/>
            </a:pPr>
            <a:r>
              <a:t/>
            </a:r>
            <a:endParaRPr sz="700">
              <a:solidFill>
                <a:schemeClr val="dk1"/>
              </a:solidFill>
              <a:latin typeface="DM Sans"/>
              <a:ea typeface="DM Sans"/>
              <a:cs typeface="DM Sans"/>
              <a:sym typeface="DM Sans"/>
            </a:endParaRPr>
          </a:p>
        </p:txBody>
      </p:sp>
      <p:sp>
        <p:nvSpPr>
          <p:cNvPr id="863" name="Google Shape;863;p86"/>
          <p:cNvSpPr txBox="1"/>
          <p:nvPr/>
        </p:nvSpPr>
        <p:spPr>
          <a:xfrm>
            <a:off x="6067925" y="2139188"/>
            <a:ext cx="2500800" cy="9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chemeClr val="dk1"/>
              </a:solidFill>
              <a:latin typeface="DM Sans"/>
              <a:ea typeface="DM Sans"/>
              <a:cs typeface="DM Sans"/>
              <a:sym typeface="DM Sans"/>
            </a:endParaRPr>
          </a:p>
          <a:p>
            <a:pPr indent="0" lvl="0" marL="0" rtl="0" algn="l">
              <a:spcBef>
                <a:spcPts val="0"/>
              </a:spcBef>
              <a:spcAft>
                <a:spcPts val="0"/>
              </a:spcAft>
              <a:buNone/>
            </a:pPr>
            <a:r>
              <a:rPr lang="en-GB" sz="2000">
                <a:solidFill>
                  <a:schemeClr val="dk1"/>
                </a:solidFill>
                <a:latin typeface="DM Sans"/>
                <a:ea typeface="DM Sans"/>
                <a:cs typeface="DM Sans"/>
                <a:sym typeface="DM Sans"/>
              </a:rPr>
              <a:t>SMOTETomek Model Training</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sz="700">
              <a:solidFill>
                <a:schemeClr val="dk1"/>
              </a:solidFill>
              <a:latin typeface="DM Sans"/>
              <a:ea typeface="DM Sans"/>
              <a:cs typeface="DM Sans"/>
              <a:sym typeface="DM Sans"/>
            </a:endParaRPr>
          </a:p>
          <a:p>
            <a:pPr indent="0" lvl="0" marL="0" rtl="0" algn="l">
              <a:spcBef>
                <a:spcPts val="0"/>
              </a:spcBef>
              <a:spcAft>
                <a:spcPts val="0"/>
              </a:spcAft>
              <a:buNone/>
            </a:pPr>
            <a:r>
              <a:t/>
            </a:r>
            <a:endParaRPr sz="700">
              <a:solidFill>
                <a:schemeClr val="dk1"/>
              </a:solidFill>
              <a:latin typeface="DM Sans"/>
              <a:ea typeface="DM Sans"/>
              <a:cs typeface="DM Sans"/>
              <a:sym typeface="DM Sans"/>
            </a:endParaRPr>
          </a:p>
          <a:p>
            <a:pPr indent="0" lvl="0" marL="0" rtl="0" algn="l">
              <a:spcBef>
                <a:spcPts val="0"/>
              </a:spcBef>
              <a:spcAft>
                <a:spcPts val="0"/>
              </a:spcAft>
              <a:buNone/>
            </a:pPr>
            <a:r>
              <a:t/>
            </a:r>
            <a:endParaRPr sz="700">
              <a:solidFill>
                <a:schemeClr val="dk1"/>
              </a:solidFill>
              <a:latin typeface="DM Sans"/>
              <a:ea typeface="DM Sans"/>
              <a:cs typeface="DM Sans"/>
              <a:sym typeface="DM Sans"/>
            </a:endParaRPr>
          </a:p>
        </p:txBody>
      </p:sp>
      <p:sp>
        <p:nvSpPr>
          <p:cNvPr id="864" name="Google Shape;864;p86"/>
          <p:cNvSpPr txBox="1"/>
          <p:nvPr/>
        </p:nvSpPr>
        <p:spPr>
          <a:xfrm>
            <a:off x="6067925" y="3805325"/>
            <a:ext cx="2323200" cy="8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chemeClr val="dk1"/>
              </a:solidFill>
              <a:latin typeface="DM Sans"/>
              <a:ea typeface="DM Sans"/>
              <a:cs typeface="DM Sans"/>
              <a:sym typeface="DM Sans"/>
            </a:endParaRPr>
          </a:p>
          <a:p>
            <a:pPr indent="0" lvl="0" marL="0" rtl="0" algn="l">
              <a:spcBef>
                <a:spcPts val="0"/>
              </a:spcBef>
              <a:spcAft>
                <a:spcPts val="0"/>
              </a:spcAft>
              <a:buNone/>
            </a:pPr>
            <a:r>
              <a:rPr lang="en-GB" sz="2000">
                <a:solidFill>
                  <a:schemeClr val="dk1"/>
                </a:solidFill>
                <a:latin typeface="DM Sans"/>
                <a:ea typeface="DM Sans"/>
                <a:cs typeface="DM Sans"/>
                <a:sym typeface="DM Sans"/>
              </a:rPr>
              <a:t>SMOTEENN Model Training</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sz="700">
              <a:solidFill>
                <a:schemeClr val="dk1"/>
              </a:solidFill>
              <a:latin typeface="DM Sans"/>
              <a:ea typeface="DM Sans"/>
              <a:cs typeface="DM Sans"/>
              <a:sym typeface="DM Sans"/>
            </a:endParaRPr>
          </a:p>
          <a:p>
            <a:pPr indent="0" lvl="0" marL="0" rtl="0" algn="l">
              <a:spcBef>
                <a:spcPts val="0"/>
              </a:spcBef>
              <a:spcAft>
                <a:spcPts val="0"/>
              </a:spcAft>
              <a:buNone/>
            </a:pPr>
            <a:r>
              <a:t/>
            </a:r>
            <a:endParaRPr sz="700">
              <a:solidFill>
                <a:schemeClr val="dk1"/>
              </a:solidFill>
              <a:latin typeface="DM Sans"/>
              <a:ea typeface="DM Sans"/>
              <a:cs typeface="DM Sans"/>
              <a:sym typeface="DM Sans"/>
            </a:endParaRPr>
          </a:p>
          <a:p>
            <a:pPr indent="0" lvl="0" marL="0" rtl="0" algn="l">
              <a:spcBef>
                <a:spcPts val="0"/>
              </a:spcBef>
              <a:spcAft>
                <a:spcPts val="0"/>
              </a:spcAft>
              <a:buNone/>
            </a:pPr>
            <a:r>
              <a:t/>
            </a:r>
            <a:endParaRPr sz="700">
              <a:solidFill>
                <a:schemeClr val="dk1"/>
              </a:solidFill>
              <a:latin typeface="DM Sans"/>
              <a:ea typeface="DM Sans"/>
              <a:cs typeface="DM Sans"/>
              <a:sym typeface="DM Sans"/>
            </a:endParaRPr>
          </a:p>
        </p:txBody>
      </p:sp>
      <p:pic>
        <p:nvPicPr>
          <p:cNvPr id="865" name="Google Shape;865;p86" title="SMOTE.mov">
            <a:hlinkClick r:id="rId3"/>
          </p:cNvPr>
          <p:cNvPicPr preferRelativeResize="0"/>
          <p:nvPr/>
        </p:nvPicPr>
        <p:blipFill>
          <a:blip r:embed="rId4">
            <a:alphaModFix/>
          </a:blip>
          <a:stretch>
            <a:fillRect/>
          </a:stretch>
        </p:blipFill>
        <p:spPr>
          <a:xfrm>
            <a:off x="221525" y="93900"/>
            <a:ext cx="5128050" cy="1574750"/>
          </a:xfrm>
          <a:prstGeom prst="rect">
            <a:avLst/>
          </a:prstGeom>
          <a:noFill/>
          <a:ln>
            <a:noFill/>
          </a:ln>
        </p:spPr>
      </p:pic>
      <p:pic>
        <p:nvPicPr>
          <p:cNvPr id="866" name="Google Shape;866;p86" title="SMOTETomek.mov">
            <a:hlinkClick r:id="rId5"/>
          </p:cNvPr>
          <p:cNvPicPr preferRelativeResize="0"/>
          <p:nvPr/>
        </p:nvPicPr>
        <p:blipFill>
          <a:blip r:embed="rId6">
            <a:alphaModFix/>
          </a:blip>
          <a:stretch>
            <a:fillRect/>
          </a:stretch>
        </p:blipFill>
        <p:spPr>
          <a:xfrm>
            <a:off x="221525" y="1806322"/>
            <a:ext cx="5128050" cy="1530849"/>
          </a:xfrm>
          <a:prstGeom prst="rect">
            <a:avLst/>
          </a:prstGeom>
          <a:noFill/>
          <a:ln>
            <a:noFill/>
          </a:ln>
        </p:spPr>
      </p:pic>
      <p:pic>
        <p:nvPicPr>
          <p:cNvPr id="867" name="Google Shape;867;p86" title="SMOTEENN.mov">
            <a:hlinkClick r:id="rId7"/>
          </p:cNvPr>
          <p:cNvPicPr preferRelativeResize="0"/>
          <p:nvPr/>
        </p:nvPicPr>
        <p:blipFill>
          <a:blip r:embed="rId8">
            <a:alphaModFix/>
          </a:blip>
          <a:stretch>
            <a:fillRect/>
          </a:stretch>
        </p:blipFill>
        <p:spPr>
          <a:xfrm>
            <a:off x="221525" y="3426525"/>
            <a:ext cx="5128050" cy="166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87" title="Results.mov">
            <a:hlinkClick r:id="rId3"/>
          </p:cNvPr>
          <p:cNvPicPr preferRelativeResize="0"/>
          <p:nvPr/>
        </p:nvPicPr>
        <p:blipFill>
          <a:blip r:embed="rId4">
            <a:alphaModFix/>
          </a:blip>
          <a:stretch>
            <a:fillRect/>
          </a:stretch>
        </p:blipFill>
        <p:spPr>
          <a:xfrm>
            <a:off x="3717200" y="1159625"/>
            <a:ext cx="4572000" cy="3429000"/>
          </a:xfrm>
          <a:prstGeom prst="rect">
            <a:avLst/>
          </a:prstGeom>
          <a:noFill/>
          <a:ln>
            <a:noFill/>
          </a:ln>
        </p:spPr>
      </p:pic>
      <p:sp>
        <p:nvSpPr>
          <p:cNvPr id="873" name="Google Shape;873;p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874" name="Google Shape;874;p87"/>
          <p:cNvSpPr txBox="1"/>
          <p:nvPr/>
        </p:nvSpPr>
        <p:spPr>
          <a:xfrm>
            <a:off x="543250" y="1541100"/>
            <a:ext cx="3174000" cy="20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GB" sz="1800">
                <a:highlight>
                  <a:srgbClr val="FFFFFF"/>
                </a:highlight>
                <a:latin typeface="DM Sans"/>
                <a:ea typeface="DM Sans"/>
                <a:cs typeface="DM Sans"/>
                <a:sym typeface="DM Sans"/>
              </a:rPr>
              <a:t>Use SMOTETomek resampling method when we are trying to maximize F1 score.</a:t>
            </a:r>
            <a:endParaRPr sz="1800">
              <a:solidFill>
                <a:schemeClr val="dk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88"/>
          <p:cNvSpPr txBox="1"/>
          <p:nvPr>
            <p:ph type="title"/>
          </p:nvPr>
        </p:nvSpPr>
        <p:spPr>
          <a:xfrm>
            <a:off x="713225" y="2384250"/>
            <a:ext cx="43443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880" name="Google Shape;880;p88"/>
          <p:cNvSpPr txBox="1"/>
          <p:nvPr>
            <p:ph idx="2" type="title"/>
          </p:nvPr>
        </p:nvSpPr>
        <p:spPr>
          <a:xfrm>
            <a:off x="713225" y="1468350"/>
            <a:ext cx="126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05</a:t>
            </a:r>
            <a:endParaRPr/>
          </a:p>
        </p:txBody>
      </p:sp>
      <p:grpSp>
        <p:nvGrpSpPr>
          <p:cNvPr id="881" name="Google Shape;881;p88"/>
          <p:cNvGrpSpPr/>
          <p:nvPr/>
        </p:nvGrpSpPr>
        <p:grpSpPr>
          <a:xfrm>
            <a:off x="5104880" y="-153372"/>
            <a:ext cx="4218588" cy="6000577"/>
            <a:chOff x="5104880" y="-153372"/>
            <a:chExt cx="4218588" cy="6000577"/>
          </a:xfrm>
        </p:grpSpPr>
        <p:sp>
          <p:nvSpPr>
            <p:cNvPr id="882" name="Google Shape;882;p88"/>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8"/>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8"/>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8"/>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8"/>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8"/>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8"/>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8"/>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8"/>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8"/>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8"/>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8"/>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8"/>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8"/>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8"/>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8"/>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8"/>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99" name="Google Shape;899;p88"/>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 - What we learned</a:t>
            </a:r>
            <a:endParaRPr/>
          </a:p>
        </p:txBody>
      </p:sp>
      <p:sp>
        <p:nvSpPr>
          <p:cNvPr id="905" name="Google Shape;905;p89"/>
          <p:cNvSpPr txBox="1"/>
          <p:nvPr/>
        </p:nvSpPr>
        <p:spPr>
          <a:xfrm>
            <a:off x="841800" y="1348700"/>
            <a:ext cx="7582200" cy="3059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DM Sans"/>
              <a:buChar char="●"/>
            </a:pPr>
            <a:r>
              <a:rPr lang="en-GB" sz="2200">
                <a:solidFill>
                  <a:schemeClr val="dk1"/>
                </a:solidFill>
                <a:latin typeface="DM Sans"/>
                <a:ea typeface="DM Sans"/>
                <a:cs typeface="DM Sans"/>
                <a:sym typeface="DM Sans"/>
              </a:rPr>
              <a:t>Geospatial Analysis</a:t>
            </a:r>
            <a:endParaRPr sz="2200">
              <a:solidFill>
                <a:schemeClr val="dk1"/>
              </a:solidFill>
              <a:latin typeface="DM Sans"/>
              <a:ea typeface="DM Sans"/>
              <a:cs typeface="DM Sans"/>
              <a:sym typeface="DM Sans"/>
            </a:endParaRPr>
          </a:p>
          <a:p>
            <a:pPr indent="-368300" lvl="0" marL="457200" rtl="0" algn="l">
              <a:spcBef>
                <a:spcPts val="0"/>
              </a:spcBef>
              <a:spcAft>
                <a:spcPts val="0"/>
              </a:spcAft>
              <a:buClr>
                <a:schemeClr val="dk1"/>
              </a:buClr>
              <a:buSzPts val="2200"/>
              <a:buFont typeface="DM Sans"/>
              <a:buChar char="●"/>
            </a:pPr>
            <a:r>
              <a:rPr lang="en-GB" sz="2200">
                <a:solidFill>
                  <a:schemeClr val="dk1"/>
                </a:solidFill>
                <a:latin typeface="DM Sans"/>
                <a:ea typeface="DM Sans"/>
                <a:cs typeface="DM Sans"/>
                <a:sym typeface="DM Sans"/>
              </a:rPr>
              <a:t>Different resampling techniques</a:t>
            </a:r>
            <a:endParaRPr sz="2200">
              <a:solidFill>
                <a:schemeClr val="dk1"/>
              </a:solidFill>
              <a:latin typeface="DM Sans"/>
              <a:ea typeface="DM Sans"/>
              <a:cs typeface="DM Sans"/>
              <a:sym typeface="DM Sans"/>
            </a:endParaRPr>
          </a:p>
          <a:p>
            <a:pPr indent="-368300" lvl="0" marL="457200" rtl="0" algn="l">
              <a:spcBef>
                <a:spcPts val="0"/>
              </a:spcBef>
              <a:spcAft>
                <a:spcPts val="0"/>
              </a:spcAft>
              <a:buClr>
                <a:schemeClr val="dk1"/>
              </a:buClr>
              <a:buSzPts val="2200"/>
              <a:buFont typeface="DM Sans"/>
              <a:buChar char="●"/>
            </a:pPr>
            <a:r>
              <a:rPr lang="en-GB" sz="2200">
                <a:solidFill>
                  <a:schemeClr val="dk1"/>
                </a:solidFill>
                <a:latin typeface="DM Sans"/>
                <a:ea typeface="DM Sans"/>
                <a:cs typeface="DM Sans"/>
                <a:sym typeface="DM Sans"/>
              </a:rPr>
              <a:t>Different machine </a:t>
            </a:r>
            <a:r>
              <a:rPr lang="en-GB" sz="2200">
                <a:solidFill>
                  <a:schemeClr val="dk1"/>
                </a:solidFill>
                <a:latin typeface="DM Sans"/>
                <a:ea typeface="DM Sans"/>
                <a:cs typeface="DM Sans"/>
                <a:sym typeface="DM Sans"/>
              </a:rPr>
              <a:t>learning</a:t>
            </a:r>
            <a:r>
              <a:rPr lang="en-GB" sz="2200">
                <a:solidFill>
                  <a:schemeClr val="dk1"/>
                </a:solidFill>
                <a:latin typeface="DM Sans"/>
                <a:ea typeface="DM Sans"/>
                <a:cs typeface="DM Sans"/>
                <a:sym typeface="DM Sans"/>
              </a:rPr>
              <a:t> algorithms </a:t>
            </a:r>
            <a:endParaRPr sz="2200">
              <a:solidFill>
                <a:schemeClr val="dk1"/>
              </a:solidFill>
              <a:latin typeface="DM Sans"/>
              <a:ea typeface="DM Sans"/>
              <a:cs typeface="DM Sans"/>
              <a:sym typeface="DM Sans"/>
            </a:endParaRPr>
          </a:p>
          <a:p>
            <a:pPr indent="0" lvl="0" marL="0" rtl="0" algn="l">
              <a:spcBef>
                <a:spcPts val="0"/>
              </a:spcBef>
              <a:spcAft>
                <a:spcPts val="0"/>
              </a:spcAft>
              <a:buNone/>
            </a:pPr>
            <a:r>
              <a:t/>
            </a:r>
            <a:endParaRPr sz="17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 - Data Driven Insights</a:t>
            </a:r>
            <a:endParaRPr/>
          </a:p>
        </p:txBody>
      </p:sp>
      <p:sp>
        <p:nvSpPr>
          <p:cNvPr id="911" name="Google Shape;911;p90"/>
          <p:cNvSpPr txBox="1"/>
          <p:nvPr/>
        </p:nvSpPr>
        <p:spPr>
          <a:xfrm>
            <a:off x="841800" y="1348700"/>
            <a:ext cx="7582200" cy="3059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Drivers should pay more attention when roads are busy</a:t>
            </a:r>
            <a:endParaRPr sz="1700">
              <a:solidFill>
                <a:schemeClr val="dk1"/>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Most accidents occur with busy traffic</a:t>
            </a:r>
            <a:endParaRPr sz="1700">
              <a:solidFill>
                <a:schemeClr val="dk1"/>
              </a:solidFill>
              <a:latin typeface="DM Sans"/>
              <a:ea typeface="DM Sans"/>
              <a:cs typeface="DM Sans"/>
              <a:sym typeface="DM Sans"/>
            </a:endParaRPr>
          </a:p>
          <a:p>
            <a:pPr indent="-336550" lvl="0" marL="4572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Installation of more road features</a:t>
            </a:r>
            <a:endParaRPr sz="1700">
              <a:solidFill>
                <a:schemeClr val="dk1"/>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Presence of road features -&gt; Lesser accidents</a:t>
            </a:r>
            <a:endParaRPr sz="1700">
              <a:solidFill>
                <a:schemeClr val="dk1"/>
              </a:solidFill>
              <a:latin typeface="DM Sans"/>
              <a:ea typeface="DM Sans"/>
              <a:cs typeface="DM Sans"/>
              <a:sym typeface="DM Sans"/>
            </a:endParaRPr>
          </a:p>
          <a:p>
            <a:pPr indent="-336550" lvl="0" marL="4572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Drivers should not be complacent with good weather conditions</a:t>
            </a:r>
            <a:endParaRPr sz="1700">
              <a:solidFill>
                <a:schemeClr val="dk1"/>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More accidents when weather is good</a:t>
            </a:r>
            <a:endParaRPr sz="1700">
              <a:solidFill>
                <a:schemeClr val="dk1"/>
              </a:solidFill>
              <a:latin typeface="DM Sans"/>
              <a:ea typeface="DM Sans"/>
              <a:cs typeface="DM Sans"/>
              <a:sym typeface="DM Sans"/>
            </a:endParaRPr>
          </a:p>
          <a:p>
            <a:pPr indent="0" lvl="0" marL="0" rtl="0" algn="l">
              <a:spcBef>
                <a:spcPts val="0"/>
              </a:spcBef>
              <a:spcAft>
                <a:spcPts val="0"/>
              </a:spcAft>
              <a:buNone/>
            </a:pPr>
            <a:r>
              <a:t/>
            </a:r>
            <a:endParaRPr sz="170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91"/>
          <p:cNvSpPr txBox="1"/>
          <p:nvPr>
            <p:ph type="title"/>
          </p:nvPr>
        </p:nvSpPr>
        <p:spPr>
          <a:xfrm>
            <a:off x="760575" y="1385850"/>
            <a:ext cx="4344300" cy="167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917" name="Google Shape;917;p91"/>
          <p:cNvGrpSpPr/>
          <p:nvPr/>
        </p:nvGrpSpPr>
        <p:grpSpPr>
          <a:xfrm>
            <a:off x="5104880" y="-153372"/>
            <a:ext cx="4218588" cy="6000577"/>
            <a:chOff x="5104880" y="-153372"/>
            <a:chExt cx="4218588" cy="6000577"/>
          </a:xfrm>
        </p:grpSpPr>
        <p:sp>
          <p:nvSpPr>
            <p:cNvPr id="918" name="Google Shape;918;p91"/>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1"/>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1"/>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1"/>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1"/>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1"/>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1"/>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1"/>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1"/>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1"/>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1"/>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1"/>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1"/>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1"/>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1"/>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1"/>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1"/>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35" name="Google Shape;935;p91"/>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92"/>
          <p:cNvSpPr txBox="1"/>
          <p:nvPr>
            <p:ph type="title"/>
          </p:nvPr>
        </p:nvSpPr>
        <p:spPr>
          <a:xfrm>
            <a:off x="489100" y="194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a:t>
            </a:r>
            <a:endParaRPr/>
          </a:p>
        </p:txBody>
      </p:sp>
      <p:sp>
        <p:nvSpPr>
          <p:cNvPr id="941" name="Google Shape;941;p92"/>
          <p:cNvSpPr txBox="1"/>
          <p:nvPr/>
        </p:nvSpPr>
        <p:spPr>
          <a:xfrm>
            <a:off x="551600" y="872325"/>
            <a:ext cx="7851000" cy="328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12121"/>
              </a:buClr>
              <a:buSzPts val="1400"/>
              <a:buFont typeface="DM Sans"/>
              <a:buChar char="●"/>
            </a:pPr>
            <a:r>
              <a:rPr lang="en-GB" u="sng">
                <a:solidFill>
                  <a:srgbClr val="212121"/>
                </a:solidFill>
                <a:latin typeface="DM Sans"/>
                <a:ea typeface="DM Sans"/>
                <a:cs typeface="DM Sans"/>
                <a:sym typeface="DM Sans"/>
                <a:hlinkClick r:id="rId3">
                  <a:extLst>
                    <a:ext uri="{A12FA001-AC4F-418D-AE19-62706E023703}">
                      <ahyp:hlinkClr val="tx"/>
                    </a:ext>
                  </a:extLst>
                </a:hlinkClick>
              </a:rPr>
              <a:t>https://www.kaggle.com/datasets/sobhanmoosavi/us-accidents</a:t>
            </a:r>
            <a:endParaRPr>
              <a:solidFill>
                <a:srgbClr val="212121"/>
              </a:solidFill>
              <a:latin typeface="DM Sans"/>
              <a:ea typeface="DM Sans"/>
              <a:cs typeface="DM Sans"/>
              <a:sym typeface="DM Sans"/>
            </a:endParaRPr>
          </a:p>
          <a:p>
            <a:pPr indent="-336550" lvl="0" marL="457200" rtl="0" algn="l">
              <a:spcBef>
                <a:spcPts val="0"/>
              </a:spcBef>
              <a:spcAft>
                <a:spcPts val="0"/>
              </a:spcAft>
              <a:buClr>
                <a:schemeClr val="dk1"/>
              </a:buClr>
              <a:buSzPts val="1700"/>
              <a:buFont typeface="DM Sans"/>
              <a:buChar char="●"/>
            </a:pPr>
            <a:r>
              <a:rPr lang="en-GB" u="sng">
                <a:latin typeface="DM Sans"/>
                <a:ea typeface="DM Sans"/>
                <a:cs typeface="DM Sans"/>
                <a:sym typeface="DM Sans"/>
              </a:rPr>
              <a:t>https://www.who.int/news-room/fact-sheets/detail/road-traffic-injuries</a:t>
            </a:r>
            <a:endParaRPr u="sng">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t/>
            </a:r>
            <a:endParaRPr>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ph type="title"/>
          </p:nvPr>
        </p:nvSpPr>
        <p:spPr>
          <a:xfrm>
            <a:off x="720000" y="445025"/>
            <a:ext cx="554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Sample Collection</a:t>
            </a:r>
            <a:endParaRPr/>
          </a:p>
        </p:txBody>
      </p:sp>
      <p:sp>
        <p:nvSpPr>
          <p:cNvPr id="468" name="Google Shape;468;p49"/>
          <p:cNvSpPr txBox="1"/>
          <p:nvPr>
            <p:ph idx="1" type="subTitle"/>
          </p:nvPr>
        </p:nvSpPr>
        <p:spPr>
          <a:xfrm>
            <a:off x="720000" y="1652075"/>
            <a:ext cx="5073600" cy="2689800"/>
          </a:xfrm>
          <a:prstGeom prst="rect">
            <a:avLst/>
          </a:prstGeom>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GB" sz="2100">
                <a:solidFill>
                  <a:srgbClr val="000000"/>
                </a:solidFill>
              </a:rPr>
              <a:t>Kaggle</a:t>
            </a:r>
            <a:endParaRPr sz="2100">
              <a:solidFill>
                <a:srgbClr val="000000"/>
              </a:solidFill>
            </a:endParaRPr>
          </a:p>
          <a:p>
            <a:pPr indent="-361950" lvl="0" marL="457200" rtl="0" algn="l">
              <a:spcBef>
                <a:spcPts val="0"/>
              </a:spcBef>
              <a:spcAft>
                <a:spcPts val="0"/>
              </a:spcAft>
              <a:buClr>
                <a:srgbClr val="000000"/>
              </a:buClr>
              <a:buSzPts val="2100"/>
              <a:buChar char="●"/>
            </a:pPr>
            <a:r>
              <a:rPr lang="en-GB" sz="2100">
                <a:solidFill>
                  <a:srgbClr val="000000"/>
                </a:solidFill>
              </a:rPr>
              <a:t>US-based accident statistics</a:t>
            </a:r>
            <a:endParaRPr sz="2100">
              <a:solidFill>
                <a:srgbClr val="000000"/>
              </a:solidFill>
            </a:endParaRPr>
          </a:p>
          <a:p>
            <a:pPr indent="-361950" lvl="0" marL="457200" rtl="0" algn="l">
              <a:spcBef>
                <a:spcPts val="0"/>
              </a:spcBef>
              <a:spcAft>
                <a:spcPts val="0"/>
              </a:spcAft>
              <a:buClr>
                <a:srgbClr val="000000"/>
              </a:buClr>
              <a:buSzPts val="2100"/>
              <a:buChar char="●"/>
            </a:pPr>
            <a:r>
              <a:rPr lang="en-GB" sz="2100">
                <a:solidFill>
                  <a:srgbClr val="000000"/>
                </a:solidFill>
              </a:rPr>
              <a:t>2016-2023</a:t>
            </a:r>
            <a:endParaRPr sz="2100">
              <a:solidFill>
                <a:srgbClr val="000000"/>
              </a:solidFill>
            </a:endParaRPr>
          </a:p>
        </p:txBody>
      </p:sp>
      <p:grpSp>
        <p:nvGrpSpPr>
          <p:cNvPr id="469" name="Google Shape;469;p49"/>
          <p:cNvGrpSpPr/>
          <p:nvPr/>
        </p:nvGrpSpPr>
        <p:grpSpPr>
          <a:xfrm>
            <a:off x="5430930" y="-445784"/>
            <a:ext cx="4086563" cy="6064817"/>
            <a:chOff x="5430930" y="-445784"/>
            <a:chExt cx="4086563" cy="6064817"/>
          </a:xfrm>
        </p:grpSpPr>
        <p:sp>
          <p:nvSpPr>
            <p:cNvPr id="470" name="Google Shape;470;p49"/>
            <p:cNvSpPr/>
            <p:nvPr/>
          </p:nvSpPr>
          <p:spPr>
            <a:xfrm>
              <a:off x="7368520" y="9887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9"/>
            <p:cNvSpPr/>
            <p:nvPr/>
          </p:nvSpPr>
          <p:spPr>
            <a:xfrm flipH="1" rot="10800000">
              <a:off x="6036409" y="19621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
            <p:cNvSpPr/>
            <p:nvPr/>
          </p:nvSpPr>
          <p:spPr>
            <a:xfrm>
              <a:off x="7309474" y="21661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9"/>
            <p:cNvSpPr/>
            <p:nvPr/>
          </p:nvSpPr>
          <p:spPr>
            <a:xfrm>
              <a:off x="6269702" y="-44578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9"/>
            <p:cNvSpPr/>
            <p:nvPr/>
          </p:nvSpPr>
          <p:spPr>
            <a:xfrm>
              <a:off x="5830483" y="421588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9"/>
            <p:cNvSpPr/>
            <p:nvPr/>
          </p:nvSpPr>
          <p:spPr>
            <a:xfrm>
              <a:off x="6269683" y="13325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p:nvPr/>
          </p:nvSpPr>
          <p:spPr>
            <a:xfrm>
              <a:off x="8430764" y="2342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a:off x="7309467" y="261820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a:off x="7962441" y="13180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9"/>
            <p:cNvSpPr/>
            <p:nvPr/>
          </p:nvSpPr>
          <p:spPr>
            <a:xfrm flipH="1" rot="10800000">
              <a:off x="6351880" y="311086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p:nvPr/>
          </p:nvSpPr>
          <p:spPr>
            <a:xfrm flipH="1" rot="10800000">
              <a:off x="6790284" y="354856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9"/>
            <p:cNvSpPr/>
            <p:nvPr/>
          </p:nvSpPr>
          <p:spPr>
            <a:xfrm flipH="1" rot="10800000">
              <a:off x="5430930" y="465091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a:off x="8678783" y="266882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a:off x="8430773" y="22359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flipH="1" rot="10800000">
              <a:off x="8119787" y="363695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9"/>
            <p:cNvSpPr/>
            <p:nvPr/>
          </p:nvSpPr>
          <p:spPr>
            <a:xfrm flipH="1" rot="10800000">
              <a:off x="7697255" y="411247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9"/>
            <p:cNvSpPr/>
            <p:nvPr/>
          </p:nvSpPr>
          <p:spPr>
            <a:xfrm>
              <a:off x="6628072" y="11249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9"/>
            <p:cNvSpPr/>
            <p:nvPr/>
          </p:nvSpPr>
          <p:spPr>
            <a:xfrm flipH="1" rot="10800000">
              <a:off x="7825159" y="-2514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ph idx="2" type="title"/>
          </p:nvPr>
        </p:nvSpPr>
        <p:spPr>
          <a:xfrm>
            <a:off x="713225" y="1468350"/>
            <a:ext cx="126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02</a:t>
            </a:r>
            <a:endParaRPr/>
          </a:p>
        </p:txBody>
      </p:sp>
      <p:grpSp>
        <p:nvGrpSpPr>
          <p:cNvPr id="493" name="Google Shape;493;p50"/>
          <p:cNvGrpSpPr/>
          <p:nvPr/>
        </p:nvGrpSpPr>
        <p:grpSpPr>
          <a:xfrm>
            <a:off x="5104880" y="-153372"/>
            <a:ext cx="4218588" cy="6000577"/>
            <a:chOff x="5104880" y="-153372"/>
            <a:chExt cx="4218588" cy="6000577"/>
          </a:xfrm>
        </p:grpSpPr>
        <p:sp>
          <p:nvSpPr>
            <p:cNvPr id="494" name="Google Shape;494;p50"/>
            <p:cNvSpPr/>
            <p:nvPr/>
          </p:nvSpPr>
          <p:spPr>
            <a:xfrm>
              <a:off x="7074911"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0"/>
            <p:cNvSpPr/>
            <p:nvPr/>
          </p:nvSpPr>
          <p:spPr>
            <a:xfrm>
              <a:off x="7026089"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a:off x="6606684"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p:nvPr/>
          </p:nvSpPr>
          <p:spPr>
            <a:xfrm>
              <a:off x="6138958" y="13708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
            <p:cNvSpPr/>
            <p:nvPr/>
          </p:nvSpPr>
          <p:spPr>
            <a:xfrm>
              <a:off x="5732458" y="8745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0"/>
            <p:cNvSpPr/>
            <p:nvPr/>
          </p:nvSpPr>
          <p:spPr>
            <a:xfrm>
              <a:off x="7480889" y="98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p:nvPr/>
          </p:nvSpPr>
          <p:spPr>
            <a:xfrm>
              <a:off x="7074904"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p:nvPr/>
          </p:nvSpPr>
          <p:spPr>
            <a:xfrm>
              <a:off x="7962441" y="14040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0"/>
            <p:cNvSpPr/>
            <p:nvPr/>
          </p:nvSpPr>
          <p:spPr>
            <a:xfrm flipH="1" rot="10800000">
              <a:off x="6036087" y="3124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flipH="1" rot="10800000">
              <a:off x="6355205" y="41020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p:nvPr/>
          </p:nvSpPr>
          <p:spPr>
            <a:xfrm flipH="1" rot="10800000">
              <a:off x="5732459" y="48790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0"/>
            <p:cNvSpPr/>
            <p:nvPr/>
          </p:nvSpPr>
          <p:spPr>
            <a:xfrm flipH="1" rot="10800000">
              <a:off x="6683197" y="35154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0"/>
            <p:cNvSpPr/>
            <p:nvPr/>
          </p:nvSpPr>
          <p:spPr>
            <a:xfrm flipH="1" rot="10800000">
              <a:off x="5104880"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0"/>
            <p:cNvSpPr/>
            <p:nvPr/>
          </p:nvSpPr>
          <p:spPr>
            <a:xfrm>
              <a:off x="8484758" y="243811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0"/>
            <p:cNvSpPr/>
            <p:nvPr/>
          </p:nvSpPr>
          <p:spPr>
            <a:xfrm>
              <a:off x="8038260" y="292128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0"/>
            <p:cNvSpPr/>
            <p:nvPr/>
          </p:nvSpPr>
          <p:spPr>
            <a:xfrm flipH="1" rot="10800000">
              <a:off x="7853362" y="396220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0"/>
            <p:cNvSpPr/>
            <p:nvPr/>
          </p:nvSpPr>
          <p:spPr>
            <a:xfrm flipH="1" rot="10800000">
              <a:off x="8261505" y="443452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1" name="Google Shape;511;p50"/>
          <p:cNvCxnSpPr/>
          <p:nvPr/>
        </p:nvCxnSpPr>
        <p:spPr>
          <a:xfrm>
            <a:off x="841250" y="1385850"/>
            <a:ext cx="373500" cy="0"/>
          </a:xfrm>
          <a:prstGeom prst="straightConnector1">
            <a:avLst/>
          </a:prstGeom>
          <a:noFill/>
          <a:ln cap="flat" cmpd="sng" w="19050">
            <a:solidFill>
              <a:schemeClr val="dk1"/>
            </a:solidFill>
            <a:prstDash val="solid"/>
            <a:round/>
            <a:headEnd len="med" w="med" type="none"/>
            <a:tailEnd len="med" w="med" type="none"/>
          </a:ln>
        </p:spPr>
      </p:cxnSp>
      <p:sp>
        <p:nvSpPr>
          <p:cNvPr id="512" name="Google Shape;512;p50"/>
          <p:cNvSpPr txBox="1"/>
          <p:nvPr>
            <p:ph type="title"/>
          </p:nvPr>
        </p:nvSpPr>
        <p:spPr>
          <a:xfrm>
            <a:off x="713225" y="2384250"/>
            <a:ext cx="6535500" cy="167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Exploratory</a:t>
            </a:r>
            <a:r>
              <a:rPr lang="en-GB"/>
              <a:t> Analysis &amp; Data Cleaning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Preliminary Exploration</a:t>
            </a:r>
            <a:endParaRPr/>
          </a:p>
          <a:p>
            <a:pPr indent="0" lvl="0" marL="0" rtl="0" algn="l">
              <a:spcBef>
                <a:spcPts val="0"/>
              </a:spcBef>
              <a:spcAft>
                <a:spcPts val="0"/>
              </a:spcAft>
              <a:buNone/>
            </a:pPr>
            <a:r>
              <a:t/>
            </a:r>
            <a:endParaRPr/>
          </a:p>
        </p:txBody>
      </p:sp>
      <p:sp>
        <p:nvSpPr>
          <p:cNvPr id="518" name="Google Shape;518;p51"/>
          <p:cNvSpPr txBox="1"/>
          <p:nvPr/>
        </p:nvSpPr>
        <p:spPr>
          <a:xfrm>
            <a:off x="992325" y="1081488"/>
            <a:ext cx="41127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M Sans"/>
              <a:buChar char="●"/>
            </a:pPr>
            <a:r>
              <a:rPr lang="en-GB">
                <a:solidFill>
                  <a:schemeClr val="dk1"/>
                </a:solidFill>
                <a:latin typeface="DM Sans"/>
                <a:ea typeface="DM Sans"/>
                <a:cs typeface="DM Sans"/>
                <a:sym typeface="DM Sans"/>
              </a:rPr>
              <a:t>500,00 data points, 46 columns</a:t>
            </a:r>
            <a:endParaRPr>
              <a:solidFill>
                <a:schemeClr val="dk1"/>
              </a:solidFill>
              <a:latin typeface="DM Sans"/>
              <a:ea typeface="DM Sans"/>
              <a:cs typeface="DM Sans"/>
              <a:sym typeface="DM Sans"/>
            </a:endParaRPr>
          </a:p>
        </p:txBody>
      </p:sp>
      <p:pic>
        <p:nvPicPr>
          <p:cNvPr id="519" name="Google Shape;519;p51"/>
          <p:cNvPicPr preferRelativeResize="0"/>
          <p:nvPr/>
        </p:nvPicPr>
        <p:blipFill>
          <a:blip r:embed="rId3">
            <a:alphaModFix/>
          </a:blip>
          <a:stretch>
            <a:fillRect/>
          </a:stretch>
        </p:blipFill>
        <p:spPr>
          <a:xfrm>
            <a:off x="1274575" y="1573825"/>
            <a:ext cx="2442650" cy="3329825"/>
          </a:xfrm>
          <a:prstGeom prst="rect">
            <a:avLst/>
          </a:prstGeom>
          <a:noFill/>
          <a:ln>
            <a:noFill/>
          </a:ln>
        </p:spPr>
      </p:pic>
      <p:pic>
        <p:nvPicPr>
          <p:cNvPr id="520" name="Google Shape;520;p51"/>
          <p:cNvPicPr preferRelativeResize="0"/>
          <p:nvPr/>
        </p:nvPicPr>
        <p:blipFill>
          <a:blip r:embed="rId4">
            <a:alphaModFix/>
          </a:blip>
          <a:stretch>
            <a:fillRect/>
          </a:stretch>
        </p:blipFill>
        <p:spPr>
          <a:xfrm>
            <a:off x="4572000" y="2049349"/>
            <a:ext cx="2846774" cy="2544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a:t>
            </a:r>
            <a:endParaRPr/>
          </a:p>
          <a:p>
            <a:pPr indent="0" lvl="0" marL="0" rtl="0" algn="l">
              <a:spcBef>
                <a:spcPts val="0"/>
              </a:spcBef>
              <a:spcAft>
                <a:spcPts val="0"/>
              </a:spcAft>
              <a:buNone/>
            </a:pPr>
            <a:r>
              <a:t/>
            </a:r>
            <a:endParaRPr/>
          </a:p>
        </p:txBody>
      </p:sp>
      <p:sp>
        <p:nvSpPr>
          <p:cNvPr id="526" name="Google Shape;526;p52"/>
          <p:cNvSpPr txBox="1"/>
          <p:nvPr/>
        </p:nvSpPr>
        <p:spPr>
          <a:xfrm>
            <a:off x="720000" y="1239550"/>
            <a:ext cx="4112700" cy="9093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Choose California</a:t>
            </a:r>
            <a:endParaRPr sz="1700">
              <a:solidFill>
                <a:schemeClr val="dk1"/>
              </a:solidFill>
              <a:latin typeface="DM Sans"/>
              <a:ea typeface="DM Sans"/>
              <a:cs typeface="DM Sans"/>
              <a:sym typeface="DM Sans"/>
            </a:endParaRPr>
          </a:p>
          <a:p>
            <a:pPr indent="-336550" lvl="0" marL="4572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Remove Null rows</a:t>
            </a:r>
            <a:endParaRPr sz="1700">
              <a:solidFill>
                <a:schemeClr val="dk1"/>
              </a:solidFill>
              <a:latin typeface="DM Sans"/>
              <a:ea typeface="DM Sans"/>
              <a:cs typeface="DM Sans"/>
              <a:sym typeface="DM Sans"/>
            </a:endParaRPr>
          </a:p>
          <a:p>
            <a:pPr indent="-336550" lvl="0" marL="457200" rtl="0" algn="l">
              <a:spcBef>
                <a:spcPts val="0"/>
              </a:spcBef>
              <a:spcAft>
                <a:spcPts val="0"/>
              </a:spcAft>
              <a:buClr>
                <a:schemeClr val="dk1"/>
              </a:buClr>
              <a:buSzPts val="1700"/>
              <a:buFont typeface="DM Sans"/>
              <a:buChar char="●"/>
            </a:pPr>
            <a:r>
              <a:rPr lang="en-GB" sz="1700">
                <a:solidFill>
                  <a:schemeClr val="dk1"/>
                </a:solidFill>
                <a:latin typeface="DM Sans"/>
                <a:ea typeface="DM Sans"/>
                <a:cs typeface="DM Sans"/>
                <a:sym typeface="DM Sans"/>
              </a:rPr>
              <a:t>Sample 30,000</a:t>
            </a:r>
            <a:endParaRPr sz="1700">
              <a:solidFill>
                <a:schemeClr val="dk1"/>
              </a:solidFill>
              <a:latin typeface="DM Sans"/>
              <a:ea typeface="DM Sans"/>
              <a:cs typeface="DM Sans"/>
              <a:sym typeface="DM Sans"/>
            </a:endParaRPr>
          </a:p>
        </p:txBody>
      </p:sp>
      <p:pic>
        <p:nvPicPr>
          <p:cNvPr id="527" name="Google Shape;527;p52"/>
          <p:cNvPicPr preferRelativeResize="0"/>
          <p:nvPr/>
        </p:nvPicPr>
        <p:blipFill>
          <a:blip r:embed="rId3">
            <a:alphaModFix/>
          </a:blip>
          <a:stretch>
            <a:fillRect/>
          </a:stretch>
        </p:blipFill>
        <p:spPr>
          <a:xfrm>
            <a:off x="1236200" y="3594900"/>
            <a:ext cx="4473624" cy="642575"/>
          </a:xfrm>
          <a:prstGeom prst="rect">
            <a:avLst/>
          </a:prstGeom>
          <a:noFill/>
          <a:ln>
            <a:noFill/>
          </a:ln>
        </p:spPr>
      </p:pic>
      <p:pic>
        <p:nvPicPr>
          <p:cNvPr id="528" name="Google Shape;528;p52"/>
          <p:cNvPicPr preferRelativeResize="0"/>
          <p:nvPr/>
        </p:nvPicPr>
        <p:blipFill>
          <a:blip r:embed="rId4">
            <a:alphaModFix/>
          </a:blip>
          <a:stretch>
            <a:fillRect/>
          </a:stretch>
        </p:blipFill>
        <p:spPr>
          <a:xfrm>
            <a:off x="1074500" y="4237475"/>
            <a:ext cx="5324475" cy="581025"/>
          </a:xfrm>
          <a:prstGeom prst="rect">
            <a:avLst/>
          </a:prstGeom>
          <a:noFill/>
          <a:ln>
            <a:noFill/>
          </a:ln>
        </p:spPr>
      </p:pic>
      <p:pic>
        <p:nvPicPr>
          <p:cNvPr id="529" name="Google Shape;529;p52"/>
          <p:cNvPicPr preferRelativeResize="0"/>
          <p:nvPr/>
        </p:nvPicPr>
        <p:blipFill>
          <a:blip r:embed="rId5">
            <a:alphaModFix/>
          </a:blip>
          <a:stretch>
            <a:fillRect/>
          </a:stretch>
        </p:blipFill>
        <p:spPr>
          <a:xfrm>
            <a:off x="3406825" y="1581400"/>
            <a:ext cx="4407499" cy="174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a:t>
            </a:r>
            <a:endParaRPr/>
          </a:p>
          <a:p>
            <a:pPr indent="0" lvl="0" marL="0" rtl="0" algn="l">
              <a:spcBef>
                <a:spcPts val="0"/>
              </a:spcBef>
              <a:spcAft>
                <a:spcPts val="0"/>
              </a:spcAft>
              <a:buNone/>
            </a:pPr>
            <a:r>
              <a:t/>
            </a:r>
            <a:endParaRPr/>
          </a:p>
        </p:txBody>
      </p:sp>
      <p:sp>
        <p:nvSpPr>
          <p:cNvPr id="535" name="Google Shape;535;p53"/>
          <p:cNvSpPr txBox="1"/>
          <p:nvPr/>
        </p:nvSpPr>
        <p:spPr>
          <a:xfrm>
            <a:off x="791575" y="1350725"/>
            <a:ext cx="7386900" cy="2182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DM Sans"/>
              <a:buChar char="●"/>
            </a:pPr>
            <a:r>
              <a:rPr lang="en-GB" sz="1600">
                <a:solidFill>
                  <a:schemeClr val="dk1"/>
                </a:solidFill>
                <a:latin typeface="DM Sans"/>
                <a:ea typeface="DM Sans"/>
                <a:cs typeface="DM Sans"/>
                <a:sym typeface="DM Sans"/>
              </a:rPr>
              <a:t>Remove </a:t>
            </a:r>
            <a:r>
              <a:rPr lang="en-GB" sz="1600">
                <a:solidFill>
                  <a:schemeClr val="dk1"/>
                </a:solidFill>
                <a:latin typeface="DM Sans"/>
                <a:ea typeface="DM Sans"/>
                <a:cs typeface="DM Sans"/>
                <a:sym typeface="DM Sans"/>
              </a:rPr>
              <a:t>unnecessary</a:t>
            </a:r>
            <a:r>
              <a:rPr lang="en-GB" sz="1600">
                <a:solidFill>
                  <a:schemeClr val="dk1"/>
                </a:solidFill>
                <a:latin typeface="DM Sans"/>
                <a:ea typeface="DM Sans"/>
                <a:cs typeface="DM Sans"/>
                <a:sym typeface="DM Sans"/>
              </a:rPr>
              <a:t> columns:</a:t>
            </a:r>
            <a:endParaRPr sz="1600">
              <a:solidFill>
                <a:schemeClr val="dk1"/>
              </a:solidFill>
              <a:latin typeface="DM Sans"/>
              <a:ea typeface="DM Sans"/>
              <a:cs typeface="DM Sans"/>
              <a:sym typeface="DM Sans"/>
            </a:endParaRPr>
          </a:p>
          <a:p>
            <a:pPr indent="-330200" lvl="1" marL="914400" rtl="0" algn="l">
              <a:spcBef>
                <a:spcPts val="0"/>
              </a:spcBef>
              <a:spcAft>
                <a:spcPts val="0"/>
              </a:spcAft>
              <a:buClr>
                <a:schemeClr val="dk1"/>
              </a:buClr>
              <a:buSzPts val="1600"/>
              <a:buFont typeface="Courier New"/>
              <a:buChar char="○"/>
            </a:pPr>
            <a:r>
              <a:rPr b="1" lang="en-GB" sz="1600">
                <a:solidFill>
                  <a:schemeClr val="dk1"/>
                </a:solidFill>
                <a:latin typeface="Courier New"/>
                <a:ea typeface="Courier New"/>
                <a:cs typeface="Courier New"/>
                <a:sym typeface="Courier New"/>
              </a:rPr>
              <a:t>ID, Source, End_Lng, End_Time, Description, State, Country, Timezone, Airport_Code, Weather_Timestamp, Roundabout, Turning Loop, Civil_Twilight, Nautical_Twilight, Astronomical_Twilight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